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878" r:id="rId2"/>
    <p:sldId id="674" r:id="rId3"/>
    <p:sldId id="675" r:id="rId4"/>
    <p:sldId id="676" r:id="rId5"/>
    <p:sldId id="677" r:id="rId6"/>
    <p:sldId id="680" r:id="rId7"/>
    <p:sldId id="678" r:id="rId8"/>
    <p:sldId id="679" r:id="rId9"/>
    <p:sldId id="681" r:id="rId10"/>
    <p:sldId id="682" r:id="rId11"/>
    <p:sldId id="683" r:id="rId12"/>
    <p:sldId id="684" r:id="rId13"/>
    <p:sldId id="834" r:id="rId14"/>
    <p:sldId id="685" r:id="rId15"/>
    <p:sldId id="836" r:id="rId16"/>
    <p:sldId id="256" r:id="rId17"/>
    <p:sldId id="257" r:id="rId18"/>
    <p:sldId id="258" r:id="rId19"/>
    <p:sldId id="259" r:id="rId20"/>
    <p:sldId id="260" r:id="rId21"/>
    <p:sldId id="261" r:id="rId22"/>
    <p:sldId id="262" r:id="rId23"/>
    <p:sldId id="869" r:id="rId24"/>
    <p:sldId id="870" r:id="rId25"/>
    <p:sldId id="871" r:id="rId26"/>
    <p:sldId id="872" r:id="rId27"/>
    <p:sldId id="873" r:id="rId28"/>
    <p:sldId id="874" r:id="rId29"/>
    <p:sldId id="865" r:id="rId30"/>
    <p:sldId id="876" r:id="rId31"/>
    <p:sldId id="263" r:id="rId32"/>
    <p:sldId id="264" r:id="rId33"/>
    <p:sldId id="509" r:id="rId34"/>
    <p:sldId id="315" r:id="rId35"/>
    <p:sldId id="387" r:id="rId36"/>
    <p:sldId id="459" r:id="rId37"/>
    <p:sldId id="501" r:id="rId38"/>
    <p:sldId id="502" r:id="rId39"/>
    <p:sldId id="503" r:id="rId40"/>
    <p:sldId id="504" r:id="rId41"/>
    <p:sldId id="505" r:id="rId42"/>
    <p:sldId id="508" r:id="rId43"/>
    <p:sldId id="879" r:id="rId44"/>
    <p:sldId id="531" r:id="rId45"/>
    <p:sldId id="711" r:id="rId46"/>
    <p:sldId id="712" r:id="rId47"/>
    <p:sldId id="280" r:id="rId48"/>
    <p:sldId id="514" r:id="rId49"/>
    <p:sldId id="713" r:id="rId50"/>
    <p:sldId id="714" r:id="rId51"/>
    <p:sldId id="715" r:id="rId52"/>
    <p:sldId id="53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hyperlink" Target="https://www.docker.com/play-with-docker" TargetMode="Externa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hyperlink" Target="https://www.docker.com/play-with-docker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6" Type="http://schemas.openxmlformats.org/officeDocument/2006/relationships/image" Target="../media/image20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E55E36-0A56-4E1D-8FD8-153FDA504C69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ABC2664-F18F-4EFF-AF05-5CC395136718}">
      <dgm:prSet/>
      <dgm:spPr/>
      <dgm:t>
        <a:bodyPr/>
        <a:lstStyle/>
        <a:p>
          <a:r>
            <a:rPr lang="en-US"/>
            <a:t>Understanding the Business</a:t>
          </a:r>
        </a:p>
      </dgm:t>
    </dgm:pt>
    <dgm:pt modelId="{C44382D7-B6B8-46B7-AAC9-33ABD41902B6}" type="parTrans" cxnId="{1541E4CE-5554-4D88-B770-4BEAC179DDC9}">
      <dgm:prSet/>
      <dgm:spPr/>
      <dgm:t>
        <a:bodyPr/>
        <a:lstStyle/>
        <a:p>
          <a:endParaRPr lang="en-US"/>
        </a:p>
      </dgm:t>
    </dgm:pt>
    <dgm:pt modelId="{97D1C967-7667-4B7B-B71F-578C4F8F248A}" type="sibTrans" cxnId="{1541E4CE-5554-4D88-B770-4BEAC179DDC9}">
      <dgm:prSet/>
      <dgm:spPr/>
      <dgm:t>
        <a:bodyPr/>
        <a:lstStyle/>
        <a:p>
          <a:endParaRPr lang="en-US"/>
        </a:p>
      </dgm:t>
    </dgm:pt>
    <dgm:pt modelId="{00C0E621-93F6-48BE-800A-951CD9DC02DE}">
      <dgm:prSet/>
      <dgm:spPr/>
      <dgm:t>
        <a:bodyPr/>
        <a:lstStyle/>
        <a:p>
          <a:r>
            <a:rPr lang="en-US"/>
            <a:t>The more business understanding you have, the more useful you will be </a:t>
          </a:r>
        </a:p>
      </dgm:t>
    </dgm:pt>
    <dgm:pt modelId="{92F78195-E77E-4422-819F-672385900C35}" type="parTrans" cxnId="{DE25D635-4269-42C1-B508-95563FF5D7E7}">
      <dgm:prSet/>
      <dgm:spPr/>
      <dgm:t>
        <a:bodyPr/>
        <a:lstStyle/>
        <a:p>
          <a:endParaRPr lang="en-US"/>
        </a:p>
      </dgm:t>
    </dgm:pt>
    <dgm:pt modelId="{D071276D-B219-49BD-B4AE-A0A6A04637F2}" type="sibTrans" cxnId="{DE25D635-4269-42C1-B508-95563FF5D7E7}">
      <dgm:prSet/>
      <dgm:spPr/>
      <dgm:t>
        <a:bodyPr/>
        <a:lstStyle/>
        <a:p>
          <a:endParaRPr lang="en-US"/>
        </a:p>
      </dgm:t>
    </dgm:pt>
    <dgm:pt modelId="{4D8B5A60-270A-40B6-A589-A7E9A6BA49E0}">
      <dgm:prSet/>
      <dgm:spPr/>
      <dgm:t>
        <a:bodyPr/>
        <a:lstStyle/>
        <a:p>
          <a:r>
            <a:rPr lang="en-US"/>
            <a:t>Cross-Domain Understanding </a:t>
          </a:r>
        </a:p>
      </dgm:t>
    </dgm:pt>
    <dgm:pt modelId="{9766390F-8728-4CBC-9971-48A57DF63EFC}" type="parTrans" cxnId="{8FB1B436-F23C-411A-9C81-D8CAC7D7FD94}">
      <dgm:prSet/>
      <dgm:spPr/>
      <dgm:t>
        <a:bodyPr/>
        <a:lstStyle/>
        <a:p>
          <a:endParaRPr lang="en-US"/>
        </a:p>
      </dgm:t>
    </dgm:pt>
    <dgm:pt modelId="{42F5B399-9748-4649-A010-FD5606AAA036}" type="sibTrans" cxnId="{8FB1B436-F23C-411A-9C81-D8CAC7D7FD94}">
      <dgm:prSet/>
      <dgm:spPr/>
      <dgm:t>
        <a:bodyPr/>
        <a:lstStyle/>
        <a:p>
          <a:endParaRPr lang="en-US"/>
        </a:p>
      </dgm:t>
    </dgm:pt>
    <dgm:pt modelId="{6DEAED50-7D55-4726-8B9B-D38992CE08A7}">
      <dgm:prSet/>
      <dgm:spPr/>
      <dgm:t>
        <a:bodyPr/>
        <a:lstStyle/>
        <a:p>
          <a:r>
            <a:rPr lang="en-US"/>
            <a:t>You know bits of the other roles in the team as well</a:t>
          </a:r>
        </a:p>
      </dgm:t>
    </dgm:pt>
    <dgm:pt modelId="{CD412B38-605F-4DE7-A0E9-0A400816F45D}" type="parTrans" cxnId="{552494DA-D714-445C-AF2C-78ECEFB25E05}">
      <dgm:prSet/>
      <dgm:spPr/>
      <dgm:t>
        <a:bodyPr/>
        <a:lstStyle/>
        <a:p>
          <a:endParaRPr lang="en-US"/>
        </a:p>
      </dgm:t>
    </dgm:pt>
    <dgm:pt modelId="{74CBAF4D-65C4-49D0-977B-FEC77297EF08}" type="sibTrans" cxnId="{552494DA-D714-445C-AF2C-78ECEFB25E05}">
      <dgm:prSet/>
      <dgm:spPr/>
      <dgm:t>
        <a:bodyPr/>
        <a:lstStyle/>
        <a:p>
          <a:endParaRPr lang="en-US"/>
        </a:p>
      </dgm:t>
    </dgm:pt>
    <dgm:pt modelId="{B4FD3F39-1ACC-43AB-A2A5-D234901F36A2}">
      <dgm:prSet/>
      <dgm:spPr/>
      <dgm:t>
        <a:bodyPr/>
        <a:lstStyle/>
        <a:p>
          <a:r>
            <a:rPr lang="en-US"/>
            <a:t>Multiple Perspectives </a:t>
          </a:r>
        </a:p>
      </dgm:t>
    </dgm:pt>
    <dgm:pt modelId="{FE6A12BF-9F57-4F3B-A4BB-601A8FDFEECD}" type="parTrans" cxnId="{A2733826-415A-42C8-BC31-8FCA60A69BC8}">
      <dgm:prSet/>
      <dgm:spPr/>
      <dgm:t>
        <a:bodyPr/>
        <a:lstStyle/>
        <a:p>
          <a:endParaRPr lang="en-US"/>
        </a:p>
      </dgm:t>
    </dgm:pt>
    <dgm:pt modelId="{9897AE62-FC6D-4B99-B644-0B320D0DEF3D}" type="sibTrans" cxnId="{A2733826-415A-42C8-BC31-8FCA60A69BC8}">
      <dgm:prSet/>
      <dgm:spPr/>
      <dgm:t>
        <a:bodyPr/>
        <a:lstStyle/>
        <a:p>
          <a:endParaRPr lang="en-US"/>
        </a:p>
      </dgm:t>
    </dgm:pt>
    <dgm:pt modelId="{6555DA5C-3D64-43DF-B5EA-A6B21FADF1E9}">
      <dgm:prSet/>
      <dgm:spPr/>
      <dgm:t>
        <a:bodyPr/>
        <a:lstStyle/>
        <a:p>
          <a:r>
            <a:rPr lang="en-US"/>
            <a:t>You need to see the problem from everyone's point of view</a:t>
          </a:r>
        </a:p>
      </dgm:t>
    </dgm:pt>
    <dgm:pt modelId="{6FD2C142-138F-4EB3-A96D-A32B1623A655}" type="parTrans" cxnId="{63038F7F-B1E4-4AE6-B6FD-BDDF034037E7}">
      <dgm:prSet/>
      <dgm:spPr/>
      <dgm:t>
        <a:bodyPr/>
        <a:lstStyle/>
        <a:p>
          <a:endParaRPr lang="en-US"/>
        </a:p>
      </dgm:t>
    </dgm:pt>
    <dgm:pt modelId="{BC4B24FC-78C3-4F50-9E28-727AB770E687}" type="sibTrans" cxnId="{63038F7F-B1E4-4AE6-B6FD-BDDF034037E7}">
      <dgm:prSet/>
      <dgm:spPr/>
      <dgm:t>
        <a:bodyPr/>
        <a:lstStyle/>
        <a:p>
          <a:endParaRPr lang="en-US"/>
        </a:p>
      </dgm:t>
    </dgm:pt>
    <dgm:pt modelId="{208EDB01-41B8-4D8C-A921-6F1CA03D0320}">
      <dgm:prSet/>
      <dgm:spPr/>
      <dgm:t>
        <a:bodyPr/>
        <a:lstStyle/>
        <a:p>
          <a:r>
            <a:rPr lang="en-US"/>
            <a:t>People Skills </a:t>
          </a:r>
        </a:p>
      </dgm:t>
    </dgm:pt>
    <dgm:pt modelId="{0033C552-95CD-4DCB-97F6-B2BE95C6D1C8}" type="parTrans" cxnId="{0507201C-3888-454C-8FBC-1BBFDE15FF9B}">
      <dgm:prSet/>
      <dgm:spPr/>
      <dgm:t>
        <a:bodyPr/>
        <a:lstStyle/>
        <a:p>
          <a:endParaRPr lang="en-US"/>
        </a:p>
      </dgm:t>
    </dgm:pt>
    <dgm:pt modelId="{DBF06804-A3A4-4AA7-A49C-0D38118766DD}" type="sibTrans" cxnId="{0507201C-3888-454C-8FBC-1BBFDE15FF9B}">
      <dgm:prSet/>
      <dgm:spPr/>
      <dgm:t>
        <a:bodyPr/>
        <a:lstStyle/>
        <a:p>
          <a:endParaRPr lang="en-US"/>
        </a:p>
      </dgm:t>
    </dgm:pt>
    <dgm:pt modelId="{FB89991E-03D6-4C70-A407-BB9ED00345B9}">
      <dgm:prSet/>
      <dgm:spPr/>
      <dgm:t>
        <a:bodyPr/>
        <a:lstStyle/>
        <a:p>
          <a:r>
            <a:rPr lang="en-US"/>
            <a:t>Just to make sure communication goes smoothly</a:t>
          </a:r>
        </a:p>
      </dgm:t>
    </dgm:pt>
    <dgm:pt modelId="{D2EC72CF-B68F-4356-A028-402B5503248B}" type="parTrans" cxnId="{C3AE87F9-09F1-4F1E-A080-108F2994CADC}">
      <dgm:prSet/>
      <dgm:spPr/>
      <dgm:t>
        <a:bodyPr/>
        <a:lstStyle/>
        <a:p>
          <a:endParaRPr lang="en-US"/>
        </a:p>
      </dgm:t>
    </dgm:pt>
    <dgm:pt modelId="{5EAB9322-4FF5-4B27-A525-8FDBEB12FC80}" type="sibTrans" cxnId="{C3AE87F9-09F1-4F1E-A080-108F2994CADC}">
      <dgm:prSet/>
      <dgm:spPr/>
      <dgm:t>
        <a:bodyPr/>
        <a:lstStyle/>
        <a:p>
          <a:endParaRPr lang="en-US"/>
        </a:p>
      </dgm:t>
    </dgm:pt>
    <dgm:pt modelId="{E98455A1-9360-41AC-9ABD-F10E5F89A678}">
      <dgm:prSet/>
      <dgm:spPr/>
      <dgm:t>
        <a:bodyPr/>
        <a:lstStyle/>
        <a:p>
          <a:r>
            <a:rPr lang="en-US"/>
            <a:t>Lifelong Learning</a:t>
          </a:r>
        </a:p>
      </dgm:t>
    </dgm:pt>
    <dgm:pt modelId="{4A590656-DEF2-4149-A217-7E8F7368C966}" type="parTrans" cxnId="{6E043744-7F6C-47BC-B9A0-A799765BC52D}">
      <dgm:prSet/>
      <dgm:spPr/>
      <dgm:t>
        <a:bodyPr/>
        <a:lstStyle/>
        <a:p>
          <a:endParaRPr lang="en-US"/>
        </a:p>
      </dgm:t>
    </dgm:pt>
    <dgm:pt modelId="{3B69DBE8-1E16-4C4E-B85E-7CB0BAB628F7}" type="sibTrans" cxnId="{6E043744-7F6C-47BC-B9A0-A799765BC52D}">
      <dgm:prSet/>
      <dgm:spPr/>
      <dgm:t>
        <a:bodyPr/>
        <a:lstStyle/>
        <a:p>
          <a:endParaRPr lang="en-US"/>
        </a:p>
      </dgm:t>
    </dgm:pt>
    <dgm:pt modelId="{84D713CC-1969-4849-A980-0A264DE5B425}">
      <dgm:prSet/>
      <dgm:spPr/>
      <dgm:t>
        <a:bodyPr/>
        <a:lstStyle/>
        <a:p>
          <a:r>
            <a:rPr lang="en-US"/>
            <a:t>IT is moving super fast; you need to stay relevant</a:t>
          </a:r>
        </a:p>
      </dgm:t>
    </dgm:pt>
    <dgm:pt modelId="{BC584C03-44A2-4E17-8C3B-A68CC39620E9}" type="parTrans" cxnId="{E6D41645-C64C-41E9-BA80-920ABD9B55C1}">
      <dgm:prSet/>
      <dgm:spPr/>
      <dgm:t>
        <a:bodyPr/>
        <a:lstStyle/>
        <a:p>
          <a:endParaRPr lang="en-US"/>
        </a:p>
      </dgm:t>
    </dgm:pt>
    <dgm:pt modelId="{A6FDB098-4846-48A3-B784-5F6877D46343}" type="sibTrans" cxnId="{E6D41645-C64C-41E9-BA80-920ABD9B55C1}">
      <dgm:prSet/>
      <dgm:spPr/>
      <dgm:t>
        <a:bodyPr/>
        <a:lstStyle/>
        <a:p>
          <a:endParaRPr lang="en-US"/>
        </a:p>
      </dgm:t>
    </dgm:pt>
    <dgm:pt modelId="{6C0C2F9B-D076-45F4-A282-FB75446F9D7B}" type="pres">
      <dgm:prSet presAssocID="{17E55E36-0A56-4E1D-8FD8-153FDA504C69}" presName="vert0" presStyleCnt="0">
        <dgm:presLayoutVars>
          <dgm:dir/>
          <dgm:animOne val="branch"/>
          <dgm:animLvl val="lvl"/>
        </dgm:presLayoutVars>
      </dgm:prSet>
      <dgm:spPr/>
    </dgm:pt>
    <dgm:pt modelId="{CD19270D-E172-4FC4-823E-85133ACFFB4B}" type="pres">
      <dgm:prSet presAssocID="{4ABC2664-F18F-4EFF-AF05-5CC395136718}" presName="thickLine" presStyleLbl="alignNode1" presStyleIdx="0" presStyleCnt="5"/>
      <dgm:spPr/>
    </dgm:pt>
    <dgm:pt modelId="{AA9880E8-14B1-47D7-875C-67C13DEE70DA}" type="pres">
      <dgm:prSet presAssocID="{4ABC2664-F18F-4EFF-AF05-5CC395136718}" presName="horz1" presStyleCnt="0"/>
      <dgm:spPr/>
    </dgm:pt>
    <dgm:pt modelId="{F449D879-C379-4F6C-8F93-830138D48D4C}" type="pres">
      <dgm:prSet presAssocID="{4ABC2664-F18F-4EFF-AF05-5CC395136718}" presName="tx1" presStyleLbl="revTx" presStyleIdx="0" presStyleCnt="10"/>
      <dgm:spPr/>
    </dgm:pt>
    <dgm:pt modelId="{D7921377-8E2A-4F9D-8916-52D8FAD59DED}" type="pres">
      <dgm:prSet presAssocID="{4ABC2664-F18F-4EFF-AF05-5CC395136718}" presName="vert1" presStyleCnt="0"/>
      <dgm:spPr/>
    </dgm:pt>
    <dgm:pt modelId="{05560D33-C774-4836-8F02-536A115128CA}" type="pres">
      <dgm:prSet presAssocID="{00C0E621-93F6-48BE-800A-951CD9DC02DE}" presName="vertSpace2a" presStyleCnt="0"/>
      <dgm:spPr/>
    </dgm:pt>
    <dgm:pt modelId="{32F89734-8243-4C86-ABA1-EBF9EDCCF305}" type="pres">
      <dgm:prSet presAssocID="{00C0E621-93F6-48BE-800A-951CD9DC02DE}" presName="horz2" presStyleCnt="0"/>
      <dgm:spPr/>
    </dgm:pt>
    <dgm:pt modelId="{E387C49A-DDAE-4B11-977A-EE841B98FB0B}" type="pres">
      <dgm:prSet presAssocID="{00C0E621-93F6-48BE-800A-951CD9DC02DE}" presName="horzSpace2" presStyleCnt="0"/>
      <dgm:spPr/>
    </dgm:pt>
    <dgm:pt modelId="{35709F92-FB61-4E67-8F05-C74D268F70F3}" type="pres">
      <dgm:prSet presAssocID="{00C0E621-93F6-48BE-800A-951CD9DC02DE}" presName="tx2" presStyleLbl="revTx" presStyleIdx="1" presStyleCnt="10"/>
      <dgm:spPr/>
    </dgm:pt>
    <dgm:pt modelId="{4C4FD0B6-DB20-4CE3-940C-358F6655166A}" type="pres">
      <dgm:prSet presAssocID="{00C0E621-93F6-48BE-800A-951CD9DC02DE}" presName="vert2" presStyleCnt="0"/>
      <dgm:spPr/>
    </dgm:pt>
    <dgm:pt modelId="{B575C8E3-0A45-4469-9FB1-59ACFD398A16}" type="pres">
      <dgm:prSet presAssocID="{00C0E621-93F6-48BE-800A-951CD9DC02DE}" presName="thinLine2b" presStyleLbl="callout" presStyleIdx="0" presStyleCnt="5"/>
      <dgm:spPr/>
    </dgm:pt>
    <dgm:pt modelId="{D255B481-339C-4071-B72D-1A5952B2DC46}" type="pres">
      <dgm:prSet presAssocID="{00C0E621-93F6-48BE-800A-951CD9DC02DE}" presName="vertSpace2b" presStyleCnt="0"/>
      <dgm:spPr/>
    </dgm:pt>
    <dgm:pt modelId="{26A74B72-BF13-4B66-99C3-8FE79F593F41}" type="pres">
      <dgm:prSet presAssocID="{4D8B5A60-270A-40B6-A589-A7E9A6BA49E0}" presName="thickLine" presStyleLbl="alignNode1" presStyleIdx="1" presStyleCnt="5"/>
      <dgm:spPr/>
    </dgm:pt>
    <dgm:pt modelId="{4EB0E9D3-51DF-437D-8B2C-DDF5F1A46B88}" type="pres">
      <dgm:prSet presAssocID="{4D8B5A60-270A-40B6-A589-A7E9A6BA49E0}" presName="horz1" presStyleCnt="0"/>
      <dgm:spPr/>
    </dgm:pt>
    <dgm:pt modelId="{BF0EEB33-EE35-4684-9036-FC3AA87D54E1}" type="pres">
      <dgm:prSet presAssocID="{4D8B5A60-270A-40B6-A589-A7E9A6BA49E0}" presName="tx1" presStyleLbl="revTx" presStyleIdx="2" presStyleCnt="10"/>
      <dgm:spPr/>
    </dgm:pt>
    <dgm:pt modelId="{7EDCD43F-507D-4BC9-96C0-0BEF5BCE68C2}" type="pres">
      <dgm:prSet presAssocID="{4D8B5A60-270A-40B6-A589-A7E9A6BA49E0}" presName="vert1" presStyleCnt="0"/>
      <dgm:spPr/>
    </dgm:pt>
    <dgm:pt modelId="{BE01FE53-F38B-4F6D-9AED-67AA63537041}" type="pres">
      <dgm:prSet presAssocID="{6DEAED50-7D55-4726-8B9B-D38992CE08A7}" presName="vertSpace2a" presStyleCnt="0"/>
      <dgm:spPr/>
    </dgm:pt>
    <dgm:pt modelId="{3EC1806E-B218-4992-BB64-FA57ABC271D4}" type="pres">
      <dgm:prSet presAssocID="{6DEAED50-7D55-4726-8B9B-D38992CE08A7}" presName="horz2" presStyleCnt="0"/>
      <dgm:spPr/>
    </dgm:pt>
    <dgm:pt modelId="{1FD4F2CF-86FE-4537-B165-0FDE04E05E98}" type="pres">
      <dgm:prSet presAssocID="{6DEAED50-7D55-4726-8B9B-D38992CE08A7}" presName="horzSpace2" presStyleCnt="0"/>
      <dgm:spPr/>
    </dgm:pt>
    <dgm:pt modelId="{C14F9B93-705E-4925-8E40-DE6E7B58CFEE}" type="pres">
      <dgm:prSet presAssocID="{6DEAED50-7D55-4726-8B9B-D38992CE08A7}" presName="tx2" presStyleLbl="revTx" presStyleIdx="3" presStyleCnt="10"/>
      <dgm:spPr/>
    </dgm:pt>
    <dgm:pt modelId="{488CC6C6-15E5-48ED-A497-F822446C2AEC}" type="pres">
      <dgm:prSet presAssocID="{6DEAED50-7D55-4726-8B9B-D38992CE08A7}" presName="vert2" presStyleCnt="0"/>
      <dgm:spPr/>
    </dgm:pt>
    <dgm:pt modelId="{F6B147C9-126D-4168-8159-C7DD9C3D86EC}" type="pres">
      <dgm:prSet presAssocID="{6DEAED50-7D55-4726-8B9B-D38992CE08A7}" presName="thinLine2b" presStyleLbl="callout" presStyleIdx="1" presStyleCnt="5"/>
      <dgm:spPr/>
    </dgm:pt>
    <dgm:pt modelId="{271B69FD-621F-448E-A4B6-21DCFEB6EC78}" type="pres">
      <dgm:prSet presAssocID="{6DEAED50-7D55-4726-8B9B-D38992CE08A7}" presName="vertSpace2b" presStyleCnt="0"/>
      <dgm:spPr/>
    </dgm:pt>
    <dgm:pt modelId="{BA1452B5-6CB5-4464-9197-F7283C5066DB}" type="pres">
      <dgm:prSet presAssocID="{B4FD3F39-1ACC-43AB-A2A5-D234901F36A2}" presName="thickLine" presStyleLbl="alignNode1" presStyleIdx="2" presStyleCnt="5"/>
      <dgm:spPr/>
    </dgm:pt>
    <dgm:pt modelId="{C2227094-56A9-4217-B7BD-976BC94B1CA4}" type="pres">
      <dgm:prSet presAssocID="{B4FD3F39-1ACC-43AB-A2A5-D234901F36A2}" presName="horz1" presStyleCnt="0"/>
      <dgm:spPr/>
    </dgm:pt>
    <dgm:pt modelId="{20076C77-7FCD-471C-8D25-F343ADD36162}" type="pres">
      <dgm:prSet presAssocID="{B4FD3F39-1ACC-43AB-A2A5-D234901F36A2}" presName="tx1" presStyleLbl="revTx" presStyleIdx="4" presStyleCnt="10"/>
      <dgm:spPr/>
    </dgm:pt>
    <dgm:pt modelId="{F97AB9A5-B5CD-4A76-9A03-0265B7A88EF8}" type="pres">
      <dgm:prSet presAssocID="{B4FD3F39-1ACC-43AB-A2A5-D234901F36A2}" presName="vert1" presStyleCnt="0"/>
      <dgm:spPr/>
    </dgm:pt>
    <dgm:pt modelId="{A9541CA4-5318-48C1-9D7F-206699D3B258}" type="pres">
      <dgm:prSet presAssocID="{6555DA5C-3D64-43DF-B5EA-A6B21FADF1E9}" presName="vertSpace2a" presStyleCnt="0"/>
      <dgm:spPr/>
    </dgm:pt>
    <dgm:pt modelId="{BD2C46D5-A2C1-4383-8E2E-01472C016B1D}" type="pres">
      <dgm:prSet presAssocID="{6555DA5C-3D64-43DF-B5EA-A6B21FADF1E9}" presName="horz2" presStyleCnt="0"/>
      <dgm:spPr/>
    </dgm:pt>
    <dgm:pt modelId="{20652A52-A3DC-43C7-A045-281EFE5C2B82}" type="pres">
      <dgm:prSet presAssocID="{6555DA5C-3D64-43DF-B5EA-A6B21FADF1E9}" presName="horzSpace2" presStyleCnt="0"/>
      <dgm:spPr/>
    </dgm:pt>
    <dgm:pt modelId="{D78E080E-F3DD-4274-9311-3BD31471589B}" type="pres">
      <dgm:prSet presAssocID="{6555DA5C-3D64-43DF-B5EA-A6B21FADF1E9}" presName="tx2" presStyleLbl="revTx" presStyleIdx="5" presStyleCnt="10"/>
      <dgm:spPr/>
    </dgm:pt>
    <dgm:pt modelId="{8C706B92-8A84-4465-9C1F-D4014317BEA1}" type="pres">
      <dgm:prSet presAssocID="{6555DA5C-3D64-43DF-B5EA-A6B21FADF1E9}" presName="vert2" presStyleCnt="0"/>
      <dgm:spPr/>
    </dgm:pt>
    <dgm:pt modelId="{CEB186EC-45F6-4AB4-904A-4BC9A94FA52D}" type="pres">
      <dgm:prSet presAssocID="{6555DA5C-3D64-43DF-B5EA-A6B21FADF1E9}" presName="thinLine2b" presStyleLbl="callout" presStyleIdx="2" presStyleCnt="5"/>
      <dgm:spPr/>
    </dgm:pt>
    <dgm:pt modelId="{656B5558-76EC-4861-89D9-24A6AFF08004}" type="pres">
      <dgm:prSet presAssocID="{6555DA5C-3D64-43DF-B5EA-A6B21FADF1E9}" presName="vertSpace2b" presStyleCnt="0"/>
      <dgm:spPr/>
    </dgm:pt>
    <dgm:pt modelId="{734F4CC8-4054-49FA-861F-01B625E7203C}" type="pres">
      <dgm:prSet presAssocID="{208EDB01-41B8-4D8C-A921-6F1CA03D0320}" presName="thickLine" presStyleLbl="alignNode1" presStyleIdx="3" presStyleCnt="5"/>
      <dgm:spPr/>
    </dgm:pt>
    <dgm:pt modelId="{2F2711B7-1117-47EA-B057-BA469C337509}" type="pres">
      <dgm:prSet presAssocID="{208EDB01-41B8-4D8C-A921-6F1CA03D0320}" presName="horz1" presStyleCnt="0"/>
      <dgm:spPr/>
    </dgm:pt>
    <dgm:pt modelId="{8740162A-0774-4742-91EF-C3A0EAEB19F2}" type="pres">
      <dgm:prSet presAssocID="{208EDB01-41B8-4D8C-A921-6F1CA03D0320}" presName="tx1" presStyleLbl="revTx" presStyleIdx="6" presStyleCnt="10"/>
      <dgm:spPr/>
    </dgm:pt>
    <dgm:pt modelId="{88BD8385-E7D8-49BD-823F-88852AB018A6}" type="pres">
      <dgm:prSet presAssocID="{208EDB01-41B8-4D8C-A921-6F1CA03D0320}" presName="vert1" presStyleCnt="0"/>
      <dgm:spPr/>
    </dgm:pt>
    <dgm:pt modelId="{7DDB5851-D92F-4A68-A59E-96DF7C916A2C}" type="pres">
      <dgm:prSet presAssocID="{FB89991E-03D6-4C70-A407-BB9ED00345B9}" presName="vertSpace2a" presStyleCnt="0"/>
      <dgm:spPr/>
    </dgm:pt>
    <dgm:pt modelId="{96221574-FFF0-49B3-B782-492C5AB91C4A}" type="pres">
      <dgm:prSet presAssocID="{FB89991E-03D6-4C70-A407-BB9ED00345B9}" presName="horz2" presStyleCnt="0"/>
      <dgm:spPr/>
    </dgm:pt>
    <dgm:pt modelId="{EB7879EA-D256-4E64-90E4-4661388E622B}" type="pres">
      <dgm:prSet presAssocID="{FB89991E-03D6-4C70-A407-BB9ED00345B9}" presName="horzSpace2" presStyleCnt="0"/>
      <dgm:spPr/>
    </dgm:pt>
    <dgm:pt modelId="{370FEFD7-36C4-4ABB-91F7-27D7C1740675}" type="pres">
      <dgm:prSet presAssocID="{FB89991E-03D6-4C70-A407-BB9ED00345B9}" presName="tx2" presStyleLbl="revTx" presStyleIdx="7" presStyleCnt="10"/>
      <dgm:spPr/>
    </dgm:pt>
    <dgm:pt modelId="{07AED2B8-EB9B-4E6F-811F-BECFF26F7F61}" type="pres">
      <dgm:prSet presAssocID="{FB89991E-03D6-4C70-A407-BB9ED00345B9}" presName="vert2" presStyleCnt="0"/>
      <dgm:spPr/>
    </dgm:pt>
    <dgm:pt modelId="{CA74B2A2-89E3-4B6C-9A1B-0E6695F2A14A}" type="pres">
      <dgm:prSet presAssocID="{FB89991E-03D6-4C70-A407-BB9ED00345B9}" presName="thinLine2b" presStyleLbl="callout" presStyleIdx="3" presStyleCnt="5"/>
      <dgm:spPr/>
    </dgm:pt>
    <dgm:pt modelId="{16138E11-0AEA-4011-B28E-FA563B85CD25}" type="pres">
      <dgm:prSet presAssocID="{FB89991E-03D6-4C70-A407-BB9ED00345B9}" presName="vertSpace2b" presStyleCnt="0"/>
      <dgm:spPr/>
    </dgm:pt>
    <dgm:pt modelId="{49F0B44E-C040-4094-9489-BEB7FDAC3B94}" type="pres">
      <dgm:prSet presAssocID="{E98455A1-9360-41AC-9ABD-F10E5F89A678}" presName="thickLine" presStyleLbl="alignNode1" presStyleIdx="4" presStyleCnt="5"/>
      <dgm:spPr/>
    </dgm:pt>
    <dgm:pt modelId="{693CC5EE-93DB-4FE6-9A11-0D844E633EBA}" type="pres">
      <dgm:prSet presAssocID="{E98455A1-9360-41AC-9ABD-F10E5F89A678}" presName="horz1" presStyleCnt="0"/>
      <dgm:spPr/>
    </dgm:pt>
    <dgm:pt modelId="{34E47C3D-BAB2-473A-A106-B188F86249FC}" type="pres">
      <dgm:prSet presAssocID="{E98455A1-9360-41AC-9ABD-F10E5F89A678}" presName="tx1" presStyleLbl="revTx" presStyleIdx="8" presStyleCnt="10"/>
      <dgm:spPr/>
    </dgm:pt>
    <dgm:pt modelId="{45BFD5B5-0DCA-42BB-8405-64A5EF4BE0B1}" type="pres">
      <dgm:prSet presAssocID="{E98455A1-9360-41AC-9ABD-F10E5F89A678}" presName="vert1" presStyleCnt="0"/>
      <dgm:spPr/>
    </dgm:pt>
    <dgm:pt modelId="{B217FB47-3AB0-48BA-B8CE-8B338A539843}" type="pres">
      <dgm:prSet presAssocID="{84D713CC-1969-4849-A980-0A264DE5B425}" presName="vertSpace2a" presStyleCnt="0"/>
      <dgm:spPr/>
    </dgm:pt>
    <dgm:pt modelId="{3A3A780E-0127-44BC-8569-95A1A585C164}" type="pres">
      <dgm:prSet presAssocID="{84D713CC-1969-4849-A980-0A264DE5B425}" presName="horz2" presStyleCnt="0"/>
      <dgm:spPr/>
    </dgm:pt>
    <dgm:pt modelId="{B1365158-6711-42DE-9485-AF8264EAFF9D}" type="pres">
      <dgm:prSet presAssocID="{84D713CC-1969-4849-A980-0A264DE5B425}" presName="horzSpace2" presStyleCnt="0"/>
      <dgm:spPr/>
    </dgm:pt>
    <dgm:pt modelId="{D8DD3A8B-131D-450C-A904-BBB7AC6A99FC}" type="pres">
      <dgm:prSet presAssocID="{84D713CC-1969-4849-A980-0A264DE5B425}" presName="tx2" presStyleLbl="revTx" presStyleIdx="9" presStyleCnt="10"/>
      <dgm:spPr/>
    </dgm:pt>
    <dgm:pt modelId="{3A24054E-889D-4586-8B41-42182940D721}" type="pres">
      <dgm:prSet presAssocID="{84D713CC-1969-4849-A980-0A264DE5B425}" presName="vert2" presStyleCnt="0"/>
      <dgm:spPr/>
    </dgm:pt>
    <dgm:pt modelId="{E65799E7-174D-4894-B8CD-B702C7D2F531}" type="pres">
      <dgm:prSet presAssocID="{84D713CC-1969-4849-A980-0A264DE5B425}" presName="thinLine2b" presStyleLbl="callout" presStyleIdx="4" presStyleCnt="5"/>
      <dgm:spPr/>
    </dgm:pt>
    <dgm:pt modelId="{686C57CB-F1F1-4E50-8565-D0693A71A783}" type="pres">
      <dgm:prSet presAssocID="{84D713CC-1969-4849-A980-0A264DE5B425}" presName="vertSpace2b" presStyleCnt="0"/>
      <dgm:spPr/>
    </dgm:pt>
  </dgm:ptLst>
  <dgm:cxnLst>
    <dgm:cxn modelId="{D1DCF80C-244C-4805-8FC8-EB882715F112}" type="presOf" srcId="{4ABC2664-F18F-4EFF-AF05-5CC395136718}" destId="{F449D879-C379-4F6C-8F93-830138D48D4C}" srcOrd="0" destOrd="0" presId="urn:microsoft.com/office/officeart/2008/layout/LinedList"/>
    <dgm:cxn modelId="{99CC4E17-B56B-44E4-B6C7-6B678F7DC363}" type="presOf" srcId="{FB89991E-03D6-4C70-A407-BB9ED00345B9}" destId="{370FEFD7-36C4-4ABB-91F7-27D7C1740675}" srcOrd="0" destOrd="0" presId="urn:microsoft.com/office/officeart/2008/layout/LinedList"/>
    <dgm:cxn modelId="{0507201C-3888-454C-8FBC-1BBFDE15FF9B}" srcId="{17E55E36-0A56-4E1D-8FD8-153FDA504C69}" destId="{208EDB01-41B8-4D8C-A921-6F1CA03D0320}" srcOrd="3" destOrd="0" parTransId="{0033C552-95CD-4DCB-97F6-B2BE95C6D1C8}" sibTransId="{DBF06804-A3A4-4AA7-A49C-0D38118766DD}"/>
    <dgm:cxn modelId="{8F86021D-8C90-40CD-8256-F9A65912F581}" type="presOf" srcId="{84D713CC-1969-4849-A980-0A264DE5B425}" destId="{D8DD3A8B-131D-450C-A904-BBB7AC6A99FC}" srcOrd="0" destOrd="0" presId="urn:microsoft.com/office/officeart/2008/layout/LinedList"/>
    <dgm:cxn modelId="{C780221E-7901-4CBA-8587-477F85B51FAD}" type="presOf" srcId="{6DEAED50-7D55-4726-8B9B-D38992CE08A7}" destId="{C14F9B93-705E-4925-8E40-DE6E7B58CFEE}" srcOrd="0" destOrd="0" presId="urn:microsoft.com/office/officeart/2008/layout/LinedList"/>
    <dgm:cxn modelId="{22C4B723-E0C7-4EEB-93EF-955570803E28}" type="presOf" srcId="{E98455A1-9360-41AC-9ABD-F10E5F89A678}" destId="{34E47C3D-BAB2-473A-A106-B188F86249FC}" srcOrd="0" destOrd="0" presId="urn:microsoft.com/office/officeart/2008/layout/LinedList"/>
    <dgm:cxn modelId="{A2733826-415A-42C8-BC31-8FCA60A69BC8}" srcId="{17E55E36-0A56-4E1D-8FD8-153FDA504C69}" destId="{B4FD3F39-1ACC-43AB-A2A5-D234901F36A2}" srcOrd="2" destOrd="0" parTransId="{FE6A12BF-9F57-4F3B-A4BB-601A8FDFEECD}" sibTransId="{9897AE62-FC6D-4B99-B644-0B320D0DEF3D}"/>
    <dgm:cxn modelId="{DE25D635-4269-42C1-B508-95563FF5D7E7}" srcId="{4ABC2664-F18F-4EFF-AF05-5CC395136718}" destId="{00C0E621-93F6-48BE-800A-951CD9DC02DE}" srcOrd="0" destOrd="0" parTransId="{92F78195-E77E-4422-819F-672385900C35}" sibTransId="{D071276D-B219-49BD-B4AE-A0A6A04637F2}"/>
    <dgm:cxn modelId="{8FB1B436-F23C-411A-9C81-D8CAC7D7FD94}" srcId="{17E55E36-0A56-4E1D-8FD8-153FDA504C69}" destId="{4D8B5A60-270A-40B6-A589-A7E9A6BA49E0}" srcOrd="1" destOrd="0" parTransId="{9766390F-8728-4CBC-9971-48A57DF63EFC}" sibTransId="{42F5B399-9748-4649-A010-FD5606AAA036}"/>
    <dgm:cxn modelId="{81E46F63-294B-4AE6-B8D0-91C4F408FAF0}" type="presOf" srcId="{4D8B5A60-270A-40B6-A589-A7E9A6BA49E0}" destId="{BF0EEB33-EE35-4684-9036-FC3AA87D54E1}" srcOrd="0" destOrd="0" presId="urn:microsoft.com/office/officeart/2008/layout/LinedList"/>
    <dgm:cxn modelId="{6E043744-7F6C-47BC-B9A0-A799765BC52D}" srcId="{17E55E36-0A56-4E1D-8FD8-153FDA504C69}" destId="{E98455A1-9360-41AC-9ABD-F10E5F89A678}" srcOrd="4" destOrd="0" parTransId="{4A590656-DEF2-4149-A217-7E8F7368C966}" sibTransId="{3B69DBE8-1E16-4C4E-B85E-7CB0BAB628F7}"/>
    <dgm:cxn modelId="{E6D41645-C64C-41E9-BA80-920ABD9B55C1}" srcId="{E98455A1-9360-41AC-9ABD-F10E5F89A678}" destId="{84D713CC-1969-4849-A980-0A264DE5B425}" srcOrd="0" destOrd="0" parTransId="{BC584C03-44A2-4E17-8C3B-A68CC39620E9}" sibTransId="{A6FDB098-4846-48A3-B784-5F6877D46343}"/>
    <dgm:cxn modelId="{6AF46845-9D03-4657-9FE1-CE51100F23A3}" type="presOf" srcId="{6555DA5C-3D64-43DF-B5EA-A6B21FADF1E9}" destId="{D78E080E-F3DD-4274-9311-3BD31471589B}" srcOrd="0" destOrd="0" presId="urn:microsoft.com/office/officeart/2008/layout/LinedList"/>
    <dgm:cxn modelId="{AE19D579-8ABF-4D67-921C-8A5C8187EB68}" type="presOf" srcId="{B4FD3F39-1ACC-43AB-A2A5-D234901F36A2}" destId="{20076C77-7FCD-471C-8D25-F343ADD36162}" srcOrd="0" destOrd="0" presId="urn:microsoft.com/office/officeart/2008/layout/LinedList"/>
    <dgm:cxn modelId="{F924877E-4B6F-40D8-8C89-93EFD0A00494}" type="presOf" srcId="{17E55E36-0A56-4E1D-8FD8-153FDA504C69}" destId="{6C0C2F9B-D076-45F4-A282-FB75446F9D7B}" srcOrd="0" destOrd="0" presId="urn:microsoft.com/office/officeart/2008/layout/LinedList"/>
    <dgm:cxn modelId="{63038F7F-B1E4-4AE6-B6FD-BDDF034037E7}" srcId="{B4FD3F39-1ACC-43AB-A2A5-D234901F36A2}" destId="{6555DA5C-3D64-43DF-B5EA-A6B21FADF1E9}" srcOrd="0" destOrd="0" parTransId="{6FD2C142-138F-4EB3-A96D-A32B1623A655}" sibTransId="{BC4B24FC-78C3-4F50-9E28-727AB770E687}"/>
    <dgm:cxn modelId="{39C1FAC1-3690-4EF7-82D0-76B71A1B48B6}" type="presOf" srcId="{00C0E621-93F6-48BE-800A-951CD9DC02DE}" destId="{35709F92-FB61-4E67-8F05-C74D268F70F3}" srcOrd="0" destOrd="0" presId="urn:microsoft.com/office/officeart/2008/layout/LinedList"/>
    <dgm:cxn modelId="{1541E4CE-5554-4D88-B770-4BEAC179DDC9}" srcId="{17E55E36-0A56-4E1D-8FD8-153FDA504C69}" destId="{4ABC2664-F18F-4EFF-AF05-5CC395136718}" srcOrd="0" destOrd="0" parTransId="{C44382D7-B6B8-46B7-AAC9-33ABD41902B6}" sibTransId="{97D1C967-7667-4B7B-B71F-578C4F8F248A}"/>
    <dgm:cxn modelId="{7DB596D1-A74D-45F5-9E2A-E72E8AAFCC56}" type="presOf" srcId="{208EDB01-41B8-4D8C-A921-6F1CA03D0320}" destId="{8740162A-0774-4742-91EF-C3A0EAEB19F2}" srcOrd="0" destOrd="0" presId="urn:microsoft.com/office/officeart/2008/layout/LinedList"/>
    <dgm:cxn modelId="{552494DA-D714-445C-AF2C-78ECEFB25E05}" srcId="{4D8B5A60-270A-40B6-A589-A7E9A6BA49E0}" destId="{6DEAED50-7D55-4726-8B9B-D38992CE08A7}" srcOrd="0" destOrd="0" parTransId="{CD412B38-605F-4DE7-A0E9-0A400816F45D}" sibTransId="{74CBAF4D-65C4-49D0-977B-FEC77297EF08}"/>
    <dgm:cxn modelId="{C3AE87F9-09F1-4F1E-A080-108F2994CADC}" srcId="{208EDB01-41B8-4D8C-A921-6F1CA03D0320}" destId="{FB89991E-03D6-4C70-A407-BB9ED00345B9}" srcOrd="0" destOrd="0" parTransId="{D2EC72CF-B68F-4356-A028-402B5503248B}" sibTransId="{5EAB9322-4FF5-4B27-A525-8FDBEB12FC80}"/>
    <dgm:cxn modelId="{B90206F9-E8E4-4921-BCEA-3B5E25DF7066}" type="presParOf" srcId="{6C0C2F9B-D076-45F4-A282-FB75446F9D7B}" destId="{CD19270D-E172-4FC4-823E-85133ACFFB4B}" srcOrd="0" destOrd="0" presId="urn:microsoft.com/office/officeart/2008/layout/LinedList"/>
    <dgm:cxn modelId="{28DBE162-488B-4043-BAAF-687DB5FBDFFF}" type="presParOf" srcId="{6C0C2F9B-D076-45F4-A282-FB75446F9D7B}" destId="{AA9880E8-14B1-47D7-875C-67C13DEE70DA}" srcOrd="1" destOrd="0" presId="urn:microsoft.com/office/officeart/2008/layout/LinedList"/>
    <dgm:cxn modelId="{76D56F48-47DE-4514-8620-682921AF6786}" type="presParOf" srcId="{AA9880E8-14B1-47D7-875C-67C13DEE70DA}" destId="{F449D879-C379-4F6C-8F93-830138D48D4C}" srcOrd="0" destOrd="0" presId="urn:microsoft.com/office/officeart/2008/layout/LinedList"/>
    <dgm:cxn modelId="{A41B6A4D-6519-4770-AA2F-20F8F57B801E}" type="presParOf" srcId="{AA9880E8-14B1-47D7-875C-67C13DEE70DA}" destId="{D7921377-8E2A-4F9D-8916-52D8FAD59DED}" srcOrd="1" destOrd="0" presId="urn:microsoft.com/office/officeart/2008/layout/LinedList"/>
    <dgm:cxn modelId="{653C3187-4FFD-4A07-AD68-6C658CD869F2}" type="presParOf" srcId="{D7921377-8E2A-4F9D-8916-52D8FAD59DED}" destId="{05560D33-C774-4836-8F02-536A115128CA}" srcOrd="0" destOrd="0" presId="urn:microsoft.com/office/officeart/2008/layout/LinedList"/>
    <dgm:cxn modelId="{70DA2478-F268-4830-93AD-CF652F0169F7}" type="presParOf" srcId="{D7921377-8E2A-4F9D-8916-52D8FAD59DED}" destId="{32F89734-8243-4C86-ABA1-EBF9EDCCF305}" srcOrd="1" destOrd="0" presId="urn:microsoft.com/office/officeart/2008/layout/LinedList"/>
    <dgm:cxn modelId="{B6ECA99E-8FB2-4D9C-A870-FF8944DE6A4F}" type="presParOf" srcId="{32F89734-8243-4C86-ABA1-EBF9EDCCF305}" destId="{E387C49A-DDAE-4B11-977A-EE841B98FB0B}" srcOrd="0" destOrd="0" presId="urn:microsoft.com/office/officeart/2008/layout/LinedList"/>
    <dgm:cxn modelId="{B3574ED2-8F56-405C-BCFD-F67B68B21EC7}" type="presParOf" srcId="{32F89734-8243-4C86-ABA1-EBF9EDCCF305}" destId="{35709F92-FB61-4E67-8F05-C74D268F70F3}" srcOrd="1" destOrd="0" presId="urn:microsoft.com/office/officeart/2008/layout/LinedList"/>
    <dgm:cxn modelId="{C36C538F-EF7F-4525-9607-EA238364442E}" type="presParOf" srcId="{32F89734-8243-4C86-ABA1-EBF9EDCCF305}" destId="{4C4FD0B6-DB20-4CE3-940C-358F6655166A}" srcOrd="2" destOrd="0" presId="urn:microsoft.com/office/officeart/2008/layout/LinedList"/>
    <dgm:cxn modelId="{F1165430-4347-4C01-8928-74C98E0F15F9}" type="presParOf" srcId="{D7921377-8E2A-4F9D-8916-52D8FAD59DED}" destId="{B575C8E3-0A45-4469-9FB1-59ACFD398A16}" srcOrd="2" destOrd="0" presId="urn:microsoft.com/office/officeart/2008/layout/LinedList"/>
    <dgm:cxn modelId="{114C994F-EACC-48CD-8630-42BC46AC0A27}" type="presParOf" srcId="{D7921377-8E2A-4F9D-8916-52D8FAD59DED}" destId="{D255B481-339C-4071-B72D-1A5952B2DC46}" srcOrd="3" destOrd="0" presId="urn:microsoft.com/office/officeart/2008/layout/LinedList"/>
    <dgm:cxn modelId="{9AA102D1-BD96-4AA0-B20E-FFC1160F1F7E}" type="presParOf" srcId="{6C0C2F9B-D076-45F4-A282-FB75446F9D7B}" destId="{26A74B72-BF13-4B66-99C3-8FE79F593F41}" srcOrd="2" destOrd="0" presId="urn:microsoft.com/office/officeart/2008/layout/LinedList"/>
    <dgm:cxn modelId="{77C2CE86-AB80-4BDA-BF45-119823CEF04E}" type="presParOf" srcId="{6C0C2F9B-D076-45F4-A282-FB75446F9D7B}" destId="{4EB0E9D3-51DF-437D-8B2C-DDF5F1A46B88}" srcOrd="3" destOrd="0" presId="urn:microsoft.com/office/officeart/2008/layout/LinedList"/>
    <dgm:cxn modelId="{ED719212-735D-46FB-91AD-D32486DA85B0}" type="presParOf" srcId="{4EB0E9D3-51DF-437D-8B2C-DDF5F1A46B88}" destId="{BF0EEB33-EE35-4684-9036-FC3AA87D54E1}" srcOrd="0" destOrd="0" presId="urn:microsoft.com/office/officeart/2008/layout/LinedList"/>
    <dgm:cxn modelId="{3195A87F-A242-4182-A068-A14CFFEFDB6F}" type="presParOf" srcId="{4EB0E9D3-51DF-437D-8B2C-DDF5F1A46B88}" destId="{7EDCD43F-507D-4BC9-96C0-0BEF5BCE68C2}" srcOrd="1" destOrd="0" presId="urn:microsoft.com/office/officeart/2008/layout/LinedList"/>
    <dgm:cxn modelId="{D21A9794-58D7-4B85-A36D-B952604D1090}" type="presParOf" srcId="{7EDCD43F-507D-4BC9-96C0-0BEF5BCE68C2}" destId="{BE01FE53-F38B-4F6D-9AED-67AA63537041}" srcOrd="0" destOrd="0" presId="urn:microsoft.com/office/officeart/2008/layout/LinedList"/>
    <dgm:cxn modelId="{84676E79-91AB-4101-80B7-C9965C88E1C4}" type="presParOf" srcId="{7EDCD43F-507D-4BC9-96C0-0BEF5BCE68C2}" destId="{3EC1806E-B218-4992-BB64-FA57ABC271D4}" srcOrd="1" destOrd="0" presId="urn:microsoft.com/office/officeart/2008/layout/LinedList"/>
    <dgm:cxn modelId="{B4718FAE-B757-430C-AB39-630D8A295CFF}" type="presParOf" srcId="{3EC1806E-B218-4992-BB64-FA57ABC271D4}" destId="{1FD4F2CF-86FE-4537-B165-0FDE04E05E98}" srcOrd="0" destOrd="0" presId="urn:microsoft.com/office/officeart/2008/layout/LinedList"/>
    <dgm:cxn modelId="{0D5C7DFC-D255-4A75-9933-A9143C05371C}" type="presParOf" srcId="{3EC1806E-B218-4992-BB64-FA57ABC271D4}" destId="{C14F9B93-705E-4925-8E40-DE6E7B58CFEE}" srcOrd="1" destOrd="0" presId="urn:microsoft.com/office/officeart/2008/layout/LinedList"/>
    <dgm:cxn modelId="{AAFE0DF6-BE23-4543-8B0B-AAB6C4284011}" type="presParOf" srcId="{3EC1806E-B218-4992-BB64-FA57ABC271D4}" destId="{488CC6C6-15E5-48ED-A497-F822446C2AEC}" srcOrd="2" destOrd="0" presId="urn:microsoft.com/office/officeart/2008/layout/LinedList"/>
    <dgm:cxn modelId="{B8FB5112-CFA5-4BEF-98C6-ADE72F71113C}" type="presParOf" srcId="{7EDCD43F-507D-4BC9-96C0-0BEF5BCE68C2}" destId="{F6B147C9-126D-4168-8159-C7DD9C3D86EC}" srcOrd="2" destOrd="0" presId="urn:microsoft.com/office/officeart/2008/layout/LinedList"/>
    <dgm:cxn modelId="{9C4FAFA9-3860-42E6-AB4B-098F64163B98}" type="presParOf" srcId="{7EDCD43F-507D-4BC9-96C0-0BEF5BCE68C2}" destId="{271B69FD-621F-448E-A4B6-21DCFEB6EC78}" srcOrd="3" destOrd="0" presId="urn:microsoft.com/office/officeart/2008/layout/LinedList"/>
    <dgm:cxn modelId="{C657EE0A-F29B-48BC-B8CF-15ABE20D7FE7}" type="presParOf" srcId="{6C0C2F9B-D076-45F4-A282-FB75446F9D7B}" destId="{BA1452B5-6CB5-4464-9197-F7283C5066DB}" srcOrd="4" destOrd="0" presId="urn:microsoft.com/office/officeart/2008/layout/LinedList"/>
    <dgm:cxn modelId="{AF8182E0-CDC6-4648-BFAD-4F6253DEF8F8}" type="presParOf" srcId="{6C0C2F9B-D076-45F4-A282-FB75446F9D7B}" destId="{C2227094-56A9-4217-B7BD-976BC94B1CA4}" srcOrd="5" destOrd="0" presId="urn:microsoft.com/office/officeart/2008/layout/LinedList"/>
    <dgm:cxn modelId="{2C103BDC-ECA8-41EC-AAD0-9F06E3C254D2}" type="presParOf" srcId="{C2227094-56A9-4217-B7BD-976BC94B1CA4}" destId="{20076C77-7FCD-471C-8D25-F343ADD36162}" srcOrd="0" destOrd="0" presId="urn:microsoft.com/office/officeart/2008/layout/LinedList"/>
    <dgm:cxn modelId="{C3923600-8A71-4943-8BFA-543EC2E960A0}" type="presParOf" srcId="{C2227094-56A9-4217-B7BD-976BC94B1CA4}" destId="{F97AB9A5-B5CD-4A76-9A03-0265B7A88EF8}" srcOrd="1" destOrd="0" presId="urn:microsoft.com/office/officeart/2008/layout/LinedList"/>
    <dgm:cxn modelId="{441C899E-AE95-4FDA-8686-71BC3B6E7664}" type="presParOf" srcId="{F97AB9A5-B5CD-4A76-9A03-0265B7A88EF8}" destId="{A9541CA4-5318-48C1-9D7F-206699D3B258}" srcOrd="0" destOrd="0" presId="urn:microsoft.com/office/officeart/2008/layout/LinedList"/>
    <dgm:cxn modelId="{07047ED6-4CEE-43D9-828B-B548552D6D04}" type="presParOf" srcId="{F97AB9A5-B5CD-4A76-9A03-0265B7A88EF8}" destId="{BD2C46D5-A2C1-4383-8E2E-01472C016B1D}" srcOrd="1" destOrd="0" presId="urn:microsoft.com/office/officeart/2008/layout/LinedList"/>
    <dgm:cxn modelId="{D6C770E1-A640-4C5A-BC61-674ACBBCDE3F}" type="presParOf" srcId="{BD2C46D5-A2C1-4383-8E2E-01472C016B1D}" destId="{20652A52-A3DC-43C7-A045-281EFE5C2B82}" srcOrd="0" destOrd="0" presId="urn:microsoft.com/office/officeart/2008/layout/LinedList"/>
    <dgm:cxn modelId="{98911025-4722-42E8-885A-C1B544D676AF}" type="presParOf" srcId="{BD2C46D5-A2C1-4383-8E2E-01472C016B1D}" destId="{D78E080E-F3DD-4274-9311-3BD31471589B}" srcOrd="1" destOrd="0" presId="urn:microsoft.com/office/officeart/2008/layout/LinedList"/>
    <dgm:cxn modelId="{D2EEE9F3-E9C1-4CC4-87A4-BA2B653D3523}" type="presParOf" srcId="{BD2C46D5-A2C1-4383-8E2E-01472C016B1D}" destId="{8C706B92-8A84-4465-9C1F-D4014317BEA1}" srcOrd="2" destOrd="0" presId="urn:microsoft.com/office/officeart/2008/layout/LinedList"/>
    <dgm:cxn modelId="{098B04EC-64AB-43A2-B53B-A1E60AA2F69E}" type="presParOf" srcId="{F97AB9A5-B5CD-4A76-9A03-0265B7A88EF8}" destId="{CEB186EC-45F6-4AB4-904A-4BC9A94FA52D}" srcOrd="2" destOrd="0" presId="urn:microsoft.com/office/officeart/2008/layout/LinedList"/>
    <dgm:cxn modelId="{FFF4CA72-EF3D-4EC9-8C49-A0E5348AC47A}" type="presParOf" srcId="{F97AB9A5-B5CD-4A76-9A03-0265B7A88EF8}" destId="{656B5558-76EC-4861-89D9-24A6AFF08004}" srcOrd="3" destOrd="0" presId="urn:microsoft.com/office/officeart/2008/layout/LinedList"/>
    <dgm:cxn modelId="{F064921E-A9B5-4F1C-9662-0A86B703F84D}" type="presParOf" srcId="{6C0C2F9B-D076-45F4-A282-FB75446F9D7B}" destId="{734F4CC8-4054-49FA-861F-01B625E7203C}" srcOrd="6" destOrd="0" presId="urn:microsoft.com/office/officeart/2008/layout/LinedList"/>
    <dgm:cxn modelId="{46D59EFB-C9E2-4769-93A3-6613FA6C4302}" type="presParOf" srcId="{6C0C2F9B-D076-45F4-A282-FB75446F9D7B}" destId="{2F2711B7-1117-47EA-B057-BA469C337509}" srcOrd="7" destOrd="0" presId="urn:microsoft.com/office/officeart/2008/layout/LinedList"/>
    <dgm:cxn modelId="{1CED16C0-F512-4C06-8A78-0FC54A7234C2}" type="presParOf" srcId="{2F2711B7-1117-47EA-B057-BA469C337509}" destId="{8740162A-0774-4742-91EF-C3A0EAEB19F2}" srcOrd="0" destOrd="0" presId="urn:microsoft.com/office/officeart/2008/layout/LinedList"/>
    <dgm:cxn modelId="{F052AF86-F654-49F1-92B5-5748DBE74102}" type="presParOf" srcId="{2F2711B7-1117-47EA-B057-BA469C337509}" destId="{88BD8385-E7D8-49BD-823F-88852AB018A6}" srcOrd="1" destOrd="0" presId="urn:microsoft.com/office/officeart/2008/layout/LinedList"/>
    <dgm:cxn modelId="{8BEB765F-9428-4CF7-9D31-4CAC7106B87E}" type="presParOf" srcId="{88BD8385-E7D8-49BD-823F-88852AB018A6}" destId="{7DDB5851-D92F-4A68-A59E-96DF7C916A2C}" srcOrd="0" destOrd="0" presId="urn:microsoft.com/office/officeart/2008/layout/LinedList"/>
    <dgm:cxn modelId="{16D019E8-7729-4CC8-A12B-F10EE153DF37}" type="presParOf" srcId="{88BD8385-E7D8-49BD-823F-88852AB018A6}" destId="{96221574-FFF0-49B3-B782-492C5AB91C4A}" srcOrd="1" destOrd="0" presId="urn:microsoft.com/office/officeart/2008/layout/LinedList"/>
    <dgm:cxn modelId="{5CD3FB09-14AA-4EEA-ADCE-34D2B621675C}" type="presParOf" srcId="{96221574-FFF0-49B3-B782-492C5AB91C4A}" destId="{EB7879EA-D256-4E64-90E4-4661388E622B}" srcOrd="0" destOrd="0" presId="urn:microsoft.com/office/officeart/2008/layout/LinedList"/>
    <dgm:cxn modelId="{BC420067-603B-4AB9-904D-A3F385BCED2A}" type="presParOf" srcId="{96221574-FFF0-49B3-B782-492C5AB91C4A}" destId="{370FEFD7-36C4-4ABB-91F7-27D7C1740675}" srcOrd="1" destOrd="0" presId="urn:microsoft.com/office/officeart/2008/layout/LinedList"/>
    <dgm:cxn modelId="{3C664B19-A2BE-4C10-9094-1B8D31D6106D}" type="presParOf" srcId="{96221574-FFF0-49B3-B782-492C5AB91C4A}" destId="{07AED2B8-EB9B-4E6F-811F-BECFF26F7F61}" srcOrd="2" destOrd="0" presId="urn:microsoft.com/office/officeart/2008/layout/LinedList"/>
    <dgm:cxn modelId="{1440BE78-39F8-44D4-8742-12A14C99AAED}" type="presParOf" srcId="{88BD8385-E7D8-49BD-823F-88852AB018A6}" destId="{CA74B2A2-89E3-4B6C-9A1B-0E6695F2A14A}" srcOrd="2" destOrd="0" presId="urn:microsoft.com/office/officeart/2008/layout/LinedList"/>
    <dgm:cxn modelId="{964CA12D-B9B5-4A0D-8C55-8F1F40E1C049}" type="presParOf" srcId="{88BD8385-E7D8-49BD-823F-88852AB018A6}" destId="{16138E11-0AEA-4011-B28E-FA563B85CD25}" srcOrd="3" destOrd="0" presId="urn:microsoft.com/office/officeart/2008/layout/LinedList"/>
    <dgm:cxn modelId="{ED9A0DEC-72C1-4BF4-9492-9B002E1D8AF4}" type="presParOf" srcId="{6C0C2F9B-D076-45F4-A282-FB75446F9D7B}" destId="{49F0B44E-C040-4094-9489-BEB7FDAC3B94}" srcOrd="8" destOrd="0" presId="urn:microsoft.com/office/officeart/2008/layout/LinedList"/>
    <dgm:cxn modelId="{06F192B3-3C72-4ADF-BFE5-2D6BEFBD759D}" type="presParOf" srcId="{6C0C2F9B-D076-45F4-A282-FB75446F9D7B}" destId="{693CC5EE-93DB-4FE6-9A11-0D844E633EBA}" srcOrd="9" destOrd="0" presId="urn:microsoft.com/office/officeart/2008/layout/LinedList"/>
    <dgm:cxn modelId="{0ED478C9-D437-4DFF-B919-AA9A14E1ABEC}" type="presParOf" srcId="{693CC5EE-93DB-4FE6-9A11-0D844E633EBA}" destId="{34E47C3D-BAB2-473A-A106-B188F86249FC}" srcOrd="0" destOrd="0" presId="urn:microsoft.com/office/officeart/2008/layout/LinedList"/>
    <dgm:cxn modelId="{83ADAC8D-1401-4654-A248-C02DEBA419CC}" type="presParOf" srcId="{693CC5EE-93DB-4FE6-9A11-0D844E633EBA}" destId="{45BFD5B5-0DCA-42BB-8405-64A5EF4BE0B1}" srcOrd="1" destOrd="0" presId="urn:microsoft.com/office/officeart/2008/layout/LinedList"/>
    <dgm:cxn modelId="{D352B92F-28C0-43ED-9D4C-628B3AD01729}" type="presParOf" srcId="{45BFD5B5-0DCA-42BB-8405-64A5EF4BE0B1}" destId="{B217FB47-3AB0-48BA-B8CE-8B338A539843}" srcOrd="0" destOrd="0" presId="urn:microsoft.com/office/officeart/2008/layout/LinedList"/>
    <dgm:cxn modelId="{7EEE449D-45EB-4388-872D-3D36C8BE060C}" type="presParOf" srcId="{45BFD5B5-0DCA-42BB-8405-64A5EF4BE0B1}" destId="{3A3A780E-0127-44BC-8569-95A1A585C164}" srcOrd="1" destOrd="0" presId="urn:microsoft.com/office/officeart/2008/layout/LinedList"/>
    <dgm:cxn modelId="{11BE8D7A-C958-4F3B-A0CF-7F18CA2E3B47}" type="presParOf" srcId="{3A3A780E-0127-44BC-8569-95A1A585C164}" destId="{B1365158-6711-42DE-9485-AF8264EAFF9D}" srcOrd="0" destOrd="0" presId="urn:microsoft.com/office/officeart/2008/layout/LinedList"/>
    <dgm:cxn modelId="{3E1E6C2B-33A6-40A0-861D-8624F5C251A1}" type="presParOf" srcId="{3A3A780E-0127-44BC-8569-95A1A585C164}" destId="{D8DD3A8B-131D-450C-A904-BBB7AC6A99FC}" srcOrd="1" destOrd="0" presId="urn:microsoft.com/office/officeart/2008/layout/LinedList"/>
    <dgm:cxn modelId="{DD428B49-C48B-4344-BEF2-65B26D756E47}" type="presParOf" srcId="{3A3A780E-0127-44BC-8569-95A1A585C164}" destId="{3A24054E-889D-4586-8B41-42182940D721}" srcOrd="2" destOrd="0" presId="urn:microsoft.com/office/officeart/2008/layout/LinedList"/>
    <dgm:cxn modelId="{DE0EFFCD-FCB7-4B53-8DD1-402D2618B16B}" type="presParOf" srcId="{45BFD5B5-0DCA-42BB-8405-64A5EF4BE0B1}" destId="{E65799E7-174D-4894-B8CD-B702C7D2F531}" srcOrd="2" destOrd="0" presId="urn:microsoft.com/office/officeart/2008/layout/LinedList"/>
    <dgm:cxn modelId="{C427857B-7200-411A-BD00-D0DE8326CD94}" type="presParOf" srcId="{45BFD5B5-0DCA-42BB-8405-64A5EF4BE0B1}" destId="{686C57CB-F1F1-4E50-8565-D0693A71A78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2208935-0C51-4456-B894-7483CA4C1ECF}" type="doc">
      <dgm:prSet loTypeId="urn:microsoft.com/office/officeart/2005/8/layout/process4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7D95E6-B03A-427E-9F20-D7AF8305A4AD}">
      <dgm:prSet/>
      <dgm:spPr/>
      <dgm:t>
        <a:bodyPr/>
        <a:lstStyle/>
        <a:p>
          <a:r>
            <a:rPr lang="en-US"/>
            <a:t>We've looked at software development team roles in an ideal world</a:t>
          </a:r>
        </a:p>
      </dgm:t>
    </dgm:pt>
    <dgm:pt modelId="{04B6010F-F960-4ECC-9798-7E3E81CE6352}" type="parTrans" cxnId="{8B0369D7-E3A2-42E1-B98E-652D565093BB}">
      <dgm:prSet/>
      <dgm:spPr/>
      <dgm:t>
        <a:bodyPr/>
        <a:lstStyle/>
        <a:p>
          <a:endParaRPr lang="en-US"/>
        </a:p>
      </dgm:t>
    </dgm:pt>
    <dgm:pt modelId="{49A36C34-D917-4C4C-B990-0C3BFBB94838}" type="sibTrans" cxnId="{8B0369D7-E3A2-42E1-B98E-652D565093BB}">
      <dgm:prSet/>
      <dgm:spPr/>
      <dgm:t>
        <a:bodyPr/>
        <a:lstStyle/>
        <a:p>
          <a:endParaRPr lang="en-US"/>
        </a:p>
      </dgm:t>
    </dgm:pt>
    <dgm:pt modelId="{C5990625-2712-4CC9-8161-A8DF292590CD}">
      <dgm:prSet/>
      <dgm:spPr/>
      <dgm:t>
        <a:bodyPr/>
        <a:lstStyle/>
        <a:p>
          <a:r>
            <a:rPr lang="en-US"/>
            <a:t>Real-life is not exactly like that</a:t>
          </a:r>
        </a:p>
      </dgm:t>
    </dgm:pt>
    <dgm:pt modelId="{0E409E61-8C83-4441-9157-16556C7AF305}" type="parTrans" cxnId="{7DE5368C-6FF1-491D-BB49-597E6FE6536E}">
      <dgm:prSet/>
      <dgm:spPr/>
      <dgm:t>
        <a:bodyPr/>
        <a:lstStyle/>
        <a:p>
          <a:endParaRPr lang="en-US"/>
        </a:p>
      </dgm:t>
    </dgm:pt>
    <dgm:pt modelId="{26BFF9A2-3AD8-4904-8D0D-A14C45476EAC}" type="sibTrans" cxnId="{7DE5368C-6FF1-491D-BB49-597E6FE6536E}">
      <dgm:prSet/>
      <dgm:spPr/>
      <dgm:t>
        <a:bodyPr/>
        <a:lstStyle/>
        <a:p>
          <a:endParaRPr lang="en-US"/>
        </a:p>
      </dgm:t>
    </dgm:pt>
    <dgm:pt modelId="{46BC604F-0BF9-49ED-8DB5-45F09788BA17}">
      <dgm:prSet/>
      <dgm:spPr/>
      <dgm:t>
        <a:bodyPr/>
        <a:lstStyle/>
        <a:p>
          <a:r>
            <a:rPr lang="en-US"/>
            <a:t>Missing roles</a:t>
          </a:r>
        </a:p>
      </dgm:t>
    </dgm:pt>
    <dgm:pt modelId="{B51D0401-7665-4D23-ABF4-7CC96BB7D09F}" type="parTrans" cxnId="{8F1D284F-B3E0-4B7C-A152-29D2A7908E21}">
      <dgm:prSet/>
      <dgm:spPr/>
      <dgm:t>
        <a:bodyPr/>
        <a:lstStyle/>
        <a:p>
          <a:endParaRPr lang="en-US"/>
        </a:p>
      </dgm:t>
    </dgm:pt>
    <dgm:pt modelId="{AD5DB91D-36DF-46DF-A38A-49DE963D8157}" type="sibTrans" cxnId="{8F1D284F-B3E0-4B7C-A152-29D2A7908E21}">
      <dgm:prSet/>
      <dgm:spPr/>
      <dgm:t>
        <a:bodyPr/>
        <a:lstStyle/>
        <a:p>
          <a:endParaRPr lang="en-US"/>
        </a:p>
      </dgm:t>
    </dgm:pt>
    <dgm:pt modelId="{EF52E92D-4F2E-4136-A532-49EEB0446DE5}">
      <dgm:prSet/>
      <dgm:spPr/>
      <dgm:t>
        <a:bodyPr/>
        <a:lstStyle/>
        <a:p>
          <a:r>
            <a:rPr lang="en-US"/>
            <a:t>Individuals with conflicting roles</a:t>
          </a:r>
        </a:p>
      </dgm:t>
    </dgm:pt>
    <dgm:pt modelId="{31F8A92C-07FF-40BC-9750-C826072A948B}" type="parTrans" cxnId="{6F8FBB98-3604-4351-96B8-3AAD886E0837}">
      <dgm:prSet/>
      <dgm:spPr/>
      <dgm:t>
        <a:bodyPr/>
        <a:lstStyle/>
        <a:p>
          <a:endParaRPr lang="en-US"/>
        </a:p>
      </dgm:t>
    </dgm:pt>
    <dgm:pt modelId="{4BF1B4BA-7021-4A78-90F2-397526139629}" type="sibTrans" cxnId="{6F8FBB98-3604-4351-96B8-3AAD886E0837}">
      <dgm:prSet/>
      <dgm:spPr/>
      <dgm:t>
        <a:bodyPr/>
        <a:lstStyle/>
        <a:p>
          <a:endParaRPr lang="en-US"/>
        </a:p>
      </dgm:t>
    </dgm:pt>
    <dgm:pt modelId="{D8F9B93E-D5E3-46C0-A38C-44645A4F24EF}">
      <dgm:prSet/>
      <dgm:spPr/>
      <dgm:t>
        <a:bodyPr/>
        <a:lstStyle/>
        <a:p>
          <a:r>
            <a:rPr lang="en-US"/>
            <a:t>Disempowered roles</a:t>
          </a:r>
        </a:p>
      </dgm:t>
    </dgm:pt>
    <dgm:pt modelId="{C6A67787-1440-4083-ACDA-E0A2BADF63B8}" type="parTrans" cxnId="{904DD22A-739D-4088-A3B7-C872D97B4FB1}">
      <dgm:prSet/>
      <dgm:spPr/>
      <dgm:t>
        <a:bodyPr/>
        <a:lstStyle/>
        <a:p>
          <a:endParaRPr lang="en-US"/>
        </a:p>
      </dgm:t>
    </dgm:pt>
    <dgm:pt modelId="{523EFE70-BF00-4CC2-A3D4-A4739626F1D0}" type="sibTrans" cxnId="{904DD22A-739D-4088-A3B7-C872D97B4FB1}">
      <dgm:prSet/>
      <dgm:spPr/>
      <dgm:t>
        <a:bodyPr/>
        <a:lstStyle/>
        <a:p>
          <a:endParaRPr lang="en-US"/>
        </a:p>
      </dgm:t>
    </dgm:pt>
    <dgm:pt modelId="{747D4667-36A0-42B2-85FE-F0D869B65ABF}">
      <dgm:prSet/>
      <dgm:spPr/>
      <dgm:t>
        <a:bodyPr/>
        <a:lstStyle/>
        <a:p>
          <a:r>
            <a:rPr lang="en-US"/>
            <a:t>Other inconsistencies</a:t>
          </a:r>
        </a:p>
      </dgm:t>
    </dgm:pt>
    <dgm:pt modelId="{EE848F65-2BA8-4927-B7F2-D78ED13ACB35}" type="parTrans" cxnId="{CEBB8614-B9CF-4338-8C1C-000209C78350}">
      <dgm:prSet/>
      <dgm:spPr/>
      <dgm:t>
        <a:bodyPr/>
        <a:lstStyle/>
        <a:p>
          <a:endParaRPr lang="en-US"/>
        </a:p>
      </dgm:t>
    </dgm:pt>
    <dgm:pt modelId="{932531DF-BC79-4C08-A399-8F8695E4D303}" type="sibTrans" cxnId="{CEBB8614-B9CF-4338-8C1C-000209C78350}">
      <dgm:prSet/>
      <dgm:spPr/>
      <dgm:t>
        <a:bodyPr/>
        <a:lstStyle/>
        <a:p>
          <a:endParaRPr lang="en-US"/>
        </a:p>
      </dgm:t>
    </dgm:pt>
    <dgm:pt modelId="{4EEF9BD6-B274-415D-AC93-DE9B535714A7}">
      <dgm:prSet/>
      <dgm:spPr/>
      <dgm:t>
        <a:bodyPr/>
        <a:lstStyle/>
        <a:p>
          <a:r>
            <a:rPr lang="en-US"/>
            <a:t>The organization itself might lack the understanding of how developer teams </a:t>
          </a:r>
          <a:br>
            <a:rPr lang="en-US"/>
          </a:br>
          <a:r>
            <a:rPr lang="en-US"/>
            <a:t>are supposed to function</a:t>
          </a:r>
        </a:p>
      </dgm:t>
    </dgm:pt>
    <dgm:pt modelId="{F2508DA1-2C0F-4C66-A5B9-85C84C44CBA4}" type="parTrans" cxnId="{99B116AC-F1A5-4782-8B0A-898BB8555D69}">
      <dgm:prSet/>
      <dgm:spPr/>
      <dgm:t>
        <a:bodyPr/>
        <a:lstStyle/>
        <a:p>
          <a:endParaRPr lang="en-US"/>
        </a:p>
      </dgm:t>
    </dgm:pt>
    <dgm:pt modelId="{7B25A894-03E1-4000-999C-3436573236B1}" type="sibTrans" cxnId="{99B116AC-F1A5-4782-8B0A-898BB8555D69}">
      <dgm:prSet/>
      <dgm:spPr/>
      <dgm:t>
        <a:bodyPr/>
        <a:lstStyle/>
        <a:p>
          <a:endParaRPr lang="en-US"/>
        </a:p>
      </dgm:t>
    </dgm:pt>
    <dgm:pt modelId="{49464FD6-E2E7-4F9B-BD47-E61C88F6FCE1}" type="pres">
      <dgm:prSet presAssocID="{42208935-0C51-4456-B894-7483CA4C1ECF}" presName="Name0" presStyleCnt="0">
        <dgm:presLayoutVars>
          <dgm:dir/>
          <dgm:animLvl val="lvl"/>
          <dgm:resizeHandles val="exact"/>
        </dgm:presLayoutVars>
      </dgm:prSet>
      <dgm:spPr/>
    </dgm:pt>
    <dgm:pt modelId="{5584BD32-0117-43AD-A270-1107A5542E7D}" type="pres">
      <dgm:prSet presAssocID="{4EEF9BD6-B274-415D-AC93-DE9B535714A7}" presName="boxAndChildren" presStyleCnt="0"/>
      <dgm:spPr/>
    </dgm:pt>
    <dgm:pt modelId="{77156182-37C9-427F-96D9-05CE3219E30A}" type="pres">
      <dgm:prSet presAssocID="{4EEF9BD6-B274-415D-AC93-DE9B535714A7}" presName="parentTextBox" presStyleLbl="node1" presStyleIdx="0" presStyleCnt="3"/>
      <dgm:spPr/>
    </dgm:pt>
    <dgm:pt modelId="{527D59B7-CD5E-4657-AA00-22B9DE428067}" type="pres">
      <dgm:prSet presAssocID="{26BFF9A2-3AD8-4904-8D0D-A14C45476EAC}" presName="sp" presStyleCnt="0"/>
      <dgm:spPr/>
    </dgm:pt>
    <dgm:pt modelId="{2F920E87-6EFB-4324-9EC3-1B5A0AAC5AF9}" type="pres">
      <dgm:prSet presAssocID="{C5990625-2712-4CC9-8161-A8DF292590CD}" presName="arrowAndChildren" presStyleCnt="0"/>
      <dgm:spPr/>
    </dgm:pt>
    <dgm:pt modelId="{60183479-62D1-4BA4-AC9C-E4FD1D283FB7}" type="pres">
      <dgm:prSet presAssocID="{C5990625-2712-4CC9-8161-A8DF292590CD}" presName="parentTextArrow" presStyleLbl="node1" presStyleIdx="0" presStyleCnt="3"/>
      <dgm:spPr/>
    </dgm:pt>
    <dgm:pt modelId="{D971EF80-77B6-4193-89B8-1C5E7B82E0D1}" type="pres">
      <dgm:prSet presAssocID="{C5990625-2712-4CC9-8161-A8DF292590CD}" presName="arrow" presStyleLbl="node1" presStyleIdx="1" presStyleCnt="3"/>
      <dgm:spPr/>
    </dgm:pt>
    <dgm:pt modelId="{FD7C127B-6912-4E88-996F-1B2E8A3B5489}" type="pres">
      <dgm:prSet presAssocID="{C5990625-2712-4CC9-8161-A8DF292590CD}" presName="descendantArrow" presStyleCnt="0"/>
      <dgm:spPr/>
    </dgm:pt>
    <dgm:pt modelId="{89442B12-3F8C-4463-B8E9-6F114C1AA49F}" type="pres">
      <dgm:prSet presAssocID="{46BC604F-0BF9-49ED-8DB5-45F09788BA17}" presName="childTextArrow" presStyleLbl="fgAccFollowNode1" presStyleIdx="0" presStyleCnt="4">
        <dgm:presLayoutVars>
          <dgm:bulletEnabled val="1"/>
        </dgm:presLayoutVars>
      </dgm:prSet>
      <dgm:spPr/>
    </dgm:pt>
    <dgm:pt modelId="{0743A077-20AE-403F-B632-07ECA01F4342}" type="pres">
      <dgm:prSet presAssocID="{EF52E92D-4F2E-4136-A532-49EEB0446DE5}" presName="childTextArrow" presStyleLbl="fgAccFollowNode1" presStyleIdx="1" presStyleCnt="4">
        <dgm:presLayoutVars>
          <dgm:bulletEnabled val="1"/>
        </dgm:presLayoutVars>
      </dgm:prSet>
      <dgm:spPr/>
    </dgm:pt>
    <dgm:pt modelId="{16CD2899-0D39-4470-A447-3A98B69A4F28}" type="pres">
      <dgm:prSet presAssocID="{D8F9B93E-D5E3-46C0-A38C-44645A4F24EF}" presName="childTextArrow" presStyleLbl="fgAccFollowNode1" presStyleIdx="2" presStyleCnt="4">
        <dgm:presLayoutVars>
          <dgm:bulletEnabled val="1"/>
        </dgm:presLayoutVars>
      </dgm:prSet>
      <dgm:spPr/>
    </dgm:pt>
    <dgm:pt modelId="{7E20E513-0BF3-41D7-8740-BCD1E5A2457B}" type="pres">
      <dgm:prSet presAssocID="{747D4667-36A0-42B2-85FE-F0D869B65ABF}" presName="childTextArrow" presStyleLbl="fgAccFollowNode1" presStyleIdx="3" presStyleCnt="4">
        <dgm:presLayoutVars>
          <dgm:bulletEnabled val="1"/>
        </dgm:presLayoutVars>
      </dgm:prSet>
      <dgm:spPr/>
    </dgm:pt>
    <dgm:pt modelId="{A1BE8A1F-994F-4DA4-923F-AA2641D4CDFC}" type="pres">
      <dgm:prSet presAssocID="{49A36C34-D917-4C4C-B990-0C3BFBB94838}" presName="sp" presStyleCnt="0"/>
      <dgm:spPr/>
    </dgm:pt>
    <dgm:pt modelId="{4AB419AD-6DD7-4FE5-9E48-BC5ABD5E3EF9}" type="pres">
      <dgm:prSet presAssocID="{817D95E6-B03A-427E-9F20-D7AF8305A4AD}" presName="arrowAndChildren" presStyleCnt="0"/>
      <dgm:spPr/>
    </dgm:pt>
    <dgm:pt modelId="{9124F2DF-E400-41B4-91FF-45F23779103B}" type="pres">
      <dgm:prSet presAssocID="{817D95E6-B03A-427E-9F20-D7AF8305A4AD}" presName="parentTextArrow" presStyleLbl="node1" presStyleIdx="2" presStyleCnt="3"/>
      <dgm:spPr/>
    </dgm:pt>
  </dgm:ptLst>
  <dgm:cxnLst>
    <dgm:cxn modelId="{C67E4C05-A663-4D7B-9AC3-28267D045205}" type="presOf" srcId="{747D4667-36A0-42B2-85FE-F0D869B65ABF}" destId="{7E20E513-0BF3-41D7-8740-BCD1E5A2457B}" srcOrd="0" destOrd="0" presId="urn:microsoft.com/office/officeart/2005/8/layout/process4"/>
    <dgm:cxn modelId="{89BEE707-8877-431F-B31E-534ADE0555AF}" type="presOf" srcId="{46BC604F-0BF9-49ED-8DB5-45F09788BA17}" destId="{89442B12-3F8C-4463-B8E9-6F114C1AA49F}" srcOrd="0" destOrd="0" presId="urn:microsoft.com/office/officeart/2005/8/layout/process4"/>
    <dgm:cxn modelId="{22B25E0E-3ADD-48B5-8DA1-5DB000A7295E}" type="presOf" srcId="{817D95E6-B03A-427E-9F20-D7AF8305A4AD}" destId="{9124F2DF-E400-41B4-91FF-45F23779103B}" srcOrd="0" destOrd="0" presId="urn:microsoft.com/office/officeart/2005/8/layout/process4"/>
    <dgm:cxn modelId="{CEBB8614-B9CF-4338-8C1C-000209C78350}" srcId="{C5990625-2712-4CC9-8161-A8DF292590CD}" destId="{747D4667-36A0-42B2-85FE-F0D869B65ABF}" srcOrd="3" destOrd="0" parTransId="{EE848F65-2BA8-4927-B7F2-D78ED13ACB35}" sibTransId="{932531DF-BC79-4C08-A399-8F8695E4D303}"/>
    <dgm:cxn modelId="{904DD22A-739D-4088-A3B7-C872D97B4FB1}" srcId="{C5990625-2712-4CC9-8161-A8DF292590CD}" destId="{D8F9B93E-D5E3-46C0-A38C-44645A4F24EF}" srcOrd="2" destOrd="0" parTransId="{C6A67787-1440-4083-ACDA-E0A2BADF63B8}" sibTransId="{523EFE70-BF00-4CC2-A3D4-A4739626F1D0}"/>
    <dgm:cxn modelId="{AC3AB148-D408-401C-AF7E-1E64889F9ED1}" type="presOf" srcId="{4EEF9BD6-B274-415D-AC93-DE9B535714A7}" destId="{77156182-37C9-427F-96D9-05CE3219E30A}" srcOrd="0" destOrd="0" presId="urn:microsoft.com/office/officeart/2005/8/layout/process4"/>
    <dgm:cxn modelId="{FE6CDE48-1F44-454F-A309-C04267715FCE}" type="presOf" srcId="{C5990625-2712-4CC9-8161-A8DF292590CD}" destId="{D971EF80-77B6-4193-89B8-1C5E7B82E0D1}" srcOrd="1" destOrd="0" presId="urn:microsoft.com/office/officeart/2005/8/layout/process4"/>
    <dgm:cxn modelId="{8F1D284F-B3E0-4B7C-A152-29D2A7908E21}" srcId="{C5990625-2712-4CC9-8161-A8DF292590CD}" destId="{46BC604F-0BF9-49ED-8DB5-45F09788BA17}" srcOrd="0" destOrd="0" parTransId="{B51D0401-7665-4D23-ABF4-7CC96BB7D09F}" sibTransId="{AD5DB91D-36DF-46DF-A38A-49DE963D8157}"/>
    <dgm:cxn modelId="{1F69E376-8319-4B29-B590-F83156DAC80E}" type="presOf" srcId="{C5990625-2712-4CC9-8161-A8DF292590CD}" destId="{60183479-62D1-4BA4-AC9C-E4FD1D283FB7}" srcOrd="0" destOrd="0" presId="urn:microsoft.com/office/officeart/2005/8/layout/process4"/>
    <dgm:cxn modelId="{881E2F5A-4704-4FFB-AA95-83D54F9216CE}" type="presOf" srcId="{42208935-0C51-4456-B894-7483CA4C1ECF}" destId="{49464FD6-E2E7-4F9B-BD47-E61C88F6FCE1}" srcOrd="0" destOrd="0" presId="urn:microsoft.com/office/officeart/2005/8/layout/process4"/>
    <dgm:cxn modelId="{7DE5368C-6FF1-491D-BB49-597E6FE6536E}" srcId="{42208935-0C51-4456-B894-7483CA4C1ECF}" destId="{C5990625-2712-4CC9-8161-A8DF292590CD}" srcOrd="1" destOrd="0" parTransId="{0E409E61-8C83-4441-9157-16556C7AF305}" sibTransId="{26BFF9A2-3AD8-4904-8D0D-A14C45476EAC}"/>
    <dgm:cxn modelId="{6F8FBB98-3604-4351-96B8-3AAD886E0837}" srcId="{C5990625-2712-4CC9-8161-A8DF292590CD}" destId="{EF52E92D-4F2E-4136-A532-49EEB0446DE5}" srcOrd="1" destOrd="0" parTransId="{31F8A92C-07FF-40BC-9750-C826072A948B}" sibTransId="{4BF1B4BA-7021-4A78-90F2-397526139629}"/>
    <dgm:cxn modelId="{1CCCB0A2-F244-452F-8FFF-ED8DD33D4E2D}" type="presOf" srcId="{EF52E92D-4F2E-4136-A532-49EEB0446DE5}" destId="{0743A077-20AE-403F-B632-07ECA01F4342}" srcOrd="0" destOrd="0" presId="urn:microsoft.com/office/officeart/2005/8/layout/process4"/>
    <dgm:cxn modelId="{99B116AC-F1A5-4782-8B0A-898BB8555D69}" srcId="{42208935-0C51-4456-B894-7483CA4C1ECF}" destId="{4EEF9BD6-B274-415D-AC93-DE9B535714A7}" srcOrd="2" destOrd="0" parTransId="{F2508DA1-2C0F-4C66-A5B9-85C84C44CBA4}" sibTransId="{7B25A894-03E1-4000-999C-3436573236B1}"/>
    <dgm:cxn modelId="{A08BB0B2-032E-4C5F-8B5D-5CCA1C9DC43C}" type="presOf" srcId="{D8F9B93E-D5E3-46C0-A38C-44645A4F24EF}" destId="{16CD2899-0D39-4470-A447-3A98B69A4F28}" srcOrd="0" destOrd="0" presId="urn:microsoft.com/office/officeart/2005/8/layout/process4"/>
    <dgm:cxn modelId="{8B0369D7-E3A2-42E1-B98E-652D565093BB}" srcId="{42208935-0C51-4456-B894-7483CA4C1ECF}" destId="{817D95E6-B03A-427E-9F20-D7AF8305A4AD}" srcOrd="0" destOrd="0" parTransId="{04B6010F-F960-4ECC-9798-7E3E81CE6352}" sibTransId="{49A36C34-D917-4C4C-B990-0C3BFBB94838}"/>
    <dgm:cxn modelId="{0B219925-CE51-4693-BDFC-751F0BDF77CE}" type="presParOf" srcId="{49464FD6-E2E7-4F9B-BD47-E61C88F6FCE1}" destId="{5584BD32-0117-43AD-A270-1107A5542E7D}" srcOrd="0" destOrd="0" presId="urn:microsoft.com/office/officeart/2005/8/layout/process4"/>
    <dgm:cxn modelId="{6A0175E9-685E-4305-9A34-EF06D3A74311}" type="presParOf" srcId="{5584BD32-0117-43AD-A270-1107A5542E7D}" destId="{77156182-37C9-427F-96D9-05CE3219E30A}" srcOrd="0" destOrd="0" presId="urn:microsoft.com/office/officeart/2005/8/layout/process4"/>
    <dgm:cxn modelId="{CC4099E7-0ACC-4BA2-BAEF-20CE8863FA09}" type="presParOf" srcId="{49464FD6-E2E7-4F9B-BD47-E61C88F6FCE1}" destId="{527D59B7-CD5E-4657-AA00-22B9DE428067}" srcOrd="1" destOrd="0" presId="urn:microsoft.com/office/officeart/2005/8/layout/process4"/>
    <dgm:cxn modelId="{DFBF28A0-8BE0-485C-B03B-BB4CC68C3F2A}" type="presParOf" srcId="{49464FD6-E2E7-4F9B-BD47-E61C88F6FCE1}" destId="{2F920E87-6EFB-4324-9EC3-1B5A0AAC5AF9}" srcOrd="2" destOrd="0" presId="urn:microsoft.com/office/officeart/2005/8/layout/process4"/>
    <dgm:cxn modelId="{E1CE2763-61BC-4EAD-92CB-9D23CB7168D5}" type="presParOf" srcId="{2F920E87-6EFB-4324-9EC3-1B5A0AAC5AF9}" destId="{60183479-62D1-4BA4-AC9C-E4FD1D283FB7}" srcOrd="0" destOrd="0" presId="urn:microsoft.com/office/officeart/2005/8/layout/process4"/>
    <dgm:cxn modelId="{5F4F4753-F515-40F2-A1D6-45E74F721398}" type="presParOf" srcId="{2F920E87-6EFB-4324-9EC3-1B5A0AAC5AF9}" destId="{D971EF80-77B6-4193-89B8-1C5E7B82E0D1}" srcOrd="1" destOrd="0" presId="urn:microsoft.com/office/officeart/2005/8/layout/process4"/>
    <dgm:cxn modelId="{29A94CAC-BB25-4155-A2BC-DA5F4004C0AC}" type="presParOf" srcId="{2F920E87-6EFB-4324-9EC3-1B5A0AAC5AF9}" destId="{FD7C127B-6912-4E88-996F-1B2E8A3B5489}" srcOrd="2" destOrd="0" presId="urn:microsoft.com/office/officeart/2005/8/layout/process4"/>
    <dgm:cxn modelId="{BAAF4CBB-4A71-42E3-AAD4-D1CD13EC0221}" type="presParOf" srcId="{FD7C127B-6912-4E88-996F-1B2E8A3B5489}" destId="{89442B12-3F8C-4463-B8E9-6F114C1AA49F}" srcOrd="0" destOrd="0" presId="urn:microsoft.com/office/officeart/2005/8/layout/process4"/>
    <dgm:cxn modelId="{6347A74F-F69C-4549-8E98-CE978FCEE16E}" type="presParOf" srcId="{FD7C127B-6912-4E88-996F-1B2E8A3B5489}" destId="{0743A077-20AE-403F-B632-07ECA01F4342}" srcOrd="1" destOrd="0" presId="urn:microsoft.com/office/officeart/2005/8/layout/process4"/>
    <dgm:cxn modelId="{966F92B4-9E60-4082-8D7D-63524C863798}" type="presParOf" srcId="{FD7C127B-6912-4E88-996F-1B2E8A3B5489}" destId="{16CD2899-0D39-4470-A447-3A98B69A4F28}" srcOrd="2" destOrd="0" presId="urn:microsoft.com/office/officeart/2005/8/layout/process4"/>
    <dgm:cxn modelId="{0C0012C1-817C-4763-AA27-401572BCD718}" type="presParOf" srcId="{FD7C127B-6912-4E88-996F-1B2E8A3B5489}" destId="{7E20E513-0BF3-41D7-8740-BCD1E5A2457B}" srcOrd="3" destOrd="0" presId="urn:microsoft.com/office/officeart/2005/8/layout/process4"/>
    <dgm:cxn modelId="{D9A4F9B7-7864-4ECC-B034-654CBA0F030E}" type="presParOf" srcId="{49464FD6-E2E7-4F9B-BD47-E61C88F6FCE1}" destId="{A1BE8A1F-994F-4DA4-923F-AA2641D4CDFC}" srcOrd="3" destOrd="0" presId="urn:microsoft.com/office/officeart/2005/8/layout/process4"/>
    <dgm:cxn modelId="{0E682C7C-6980-498A-BE74-B97F6C5BF7E5}" type="presParOf" srcId="{49464FD6-E2E7-4F9B-BD47-E61C88F6FCE1}" destId="{4AB419AD-6DD7-4FE5-9E48-BC5ABD5E3EF9}" srcOrd="4" destOrd="0" presId="urn:microsoft.com/office/officeart/2005/8/layout/process4"/>
    <dgm:cxn modelId="{41ECD722-5B00-4CF3-99A9-2B9253707C0B}" type="presParOf" srcId="{4AB419AD-6DD7-4FE5-9E48-BC5ABD5E3EF9}" destId="{9124F2DF-E400-41B4-91FF-45F23779103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D53C9F-0363-4D95-BBF2-3AA3C381C09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FCD3F4F-3793-46DD-BAA2-E77CEE6F103C}">
      <dgm:prSet/>
      <dgm:spPr/>
      <dgm:t>
        <a:bodyPr/>
        <a:lstStyle/>
        <a:p>
          <a:r>
            <a:rPr lang="en-US"/>
            <a:t>K</a:t>
          </a:r>
          <a:r>
            <a:rPr lang="ru-RU"/>
            <a:t>омпютър, стартиращ сървърен софтуер предоставящ услуги като например хост</a:t>
          </a:r>
          <a:r>
            <a:rPr lang="en-US"/>
            <a:t> (</a:t>
          </a:r>
          <a:r>
            <a:rPr lang="ru-RU" u="sng"/>
            <a:t>предлага информационни ресурси </a:t>
          </a:r>
          <a:r>
            <a:rPr lang="en-US" u="sng"/>
            <a:t>(HTML,</a:t>
          </a:r>
          <a:r>
            <a:rPr lang="bg-BG" u="sng"/>
            <a:t>снимки,текст и много други)</a:t>
          </a:r>
          <a:r>
            <a:rPr lang="en-US" u="sng"/>
            <a:t> </a:t>
          </a:r>
          <a:r>
            <a:rPr lang="ru-RU" u="sng"/>
            <a:t>за потребители</a:t>
          </a:r>
          <a:r>
            <a:rPr lang="en-US" u="sng"/>
            <a:t> </a:t>
          </a:r>
          <a:r>
            <a:rPr lang="bg-BG" u="sng"/>
            <a:t>в интернет</a:t>
          </a:r>
          <a:r>
            <a:rPr lang="en-US"/>
            <a:t>);</a:t>
          </a:r>
        </a:p>
      </dgm:t>
    </dgm:pt>
    <dgm:pt modelId="{A25D86C2-302F-4D0A-BD11-28206398194B}" type="parTrans" cxnId="{DDF54255-123C-4E44-A046-D67BB8631857}">
      <dgm:prSet/>
      <dgm:spPr/>
      <dgm:t>
        <a:bodyPr/>
        <a:lstStyle/>
        <a:p>
          <a:endParaRPr lang="en-US"/>
        </a:p>
      </dgm:t>
    </dgm:pt>
    <dgm:pt modelId="{5BB10785-4B3D-4639-A663-EBD038E84806}" type="sibTrans" cxnId="{DDF54255-123C-4E44-A046-D67BB8631857}">
      <dgm:prSet/>
      <dgm:spPr/>
      <dgm:t>
        <a:bodyPr/>
        <a:lstStyle/>
        <a:p>
          <a:endParaRPr lang="en-US"/>
        </a:p>
      </dgm:t>
    </dgm:pt>
    <dgm:pt modelId="{B5F24894-17D9-46E3-B502-9D63AAD549CF}">
      <dgm:prSet/>
      <dgm:spPr/>
      <dgm:t>
        <a:bodyPr/>
        <a:lstStyle/>
        <a:p>
          <a:r>
            <a:rPr lang="ru-RU"/>
            <a:t>Компютърна програма, която стартира като услуга, която обслужва заявки на други програми („клиенти“). </a:t>
          </a:r>
          <a:r>
            <a:rPr lang="bg-BG"/>
            <a:t>Той</a:t>
          </a:r>
          <a:r>
            <a:rPr lang="en-US"/>
            <a:t> </a:t>
          </a:r>
          <a:r>
            <a:rPr lang="ru-RU"/>
            <a:t>слуша за заявки (request) и връща отговор (response), като и двете операции са по предварително зададен протокол</a:t>
          </a:r>
          <a:r>
            <a:rPr lang="en-US"/>
            <a:t>;</a:t>
          </a:r>
        </a:p>
      </dgm:t>
    </dgm:pt>
    <dgm:pt modelId="{DBE6FCC0-4F2D-44D3-961A-93F2AB4C7D32}" type="parTrans" cxnId="{9490BAE3-189D-49BB-900A-75B56BF1555A}">
      <dgm:prSet/>
      <dgm:spPr/>
      <dgm:t>
        <a:bodyPr/>
        <a:lstStyle/>
        <a:p>
          <a:endParaRPr lang="en-US"/>
        </a:p>
      </dgm:t>
    </dgm:pt>
    <dgm:pt modelId="{3324FB28-629C-4773-BDBB-4568C0E549F9}" type="sibTrans" cxnId="{9490BAE3-189D-49BB-900A-75B56BF1555A}">
      <dgm:prSet/>
      <dgm:spPr/>
      <dgm:t>
        <a:bodyPr/>
        <a:lstStyle/>
        <a:p>
          <a:endParaRPr lang="en-US"/>
        </a:p>
      </dgm:t>
    </dgm:pt>
    <dgm:pt modelId="{6A831248-0B58-4F3C-8462-B521D7FAF839}">
      <dgm:prSet/>
      <dgm:spPr/>
      <dgm:t>
        <a:bodyPr/>
        <a:lstStyle/>
        <a:p>
          <a:r>
            <a:rPr lang="bg-BG"/>
            <a:t>Завършена софтуерна система </a:t>
          </a:r>
          <a:r>
            <a:rPr lang="ru-RU"/>
            <a:t>например сървър база данни, файлов сървър, mail сървър;</a:t>
          </a:r>
          <a:endParaRPr lang="en-US"/>
        </a:p>
      </dgm:t>
    </dgm:pt>
    <dgm:pt modelId="{07875F5E-E51E-4CAE-9E6A-96CB51EE5B09}" type="parTrans" cxnId="{BD56CE0C-1A08-401F-95D3-03403B7B613B}">
      <dgm:prSet/>
      <dgm:spPr/>
      <dgm:t>
        <a:bodyPr/>
        <a:lstStyle/>
        <a:p>
          <a:endParaRPr lang="en-US"/>
        </a:p>
      </dgm:t>
    </dgm:pt>
    <dgm:pt modelId="{DD078ABB-F2BB-4F92-8843-650131A7A7E6}" type="sibTrans" cxnId="{BD56CE0C-1A08-401F-95D3-03403B7B613B}">
      <dgm:prSet/>
      <dgm:spPr/>
      <dgm:t>
        <a:bodyPr/>
        <a:lstStyle/>
        <a:p>
          <a:endParaRPr lang="en-US"/>
        </a:p>
      </dgm:t>
    </dgm:pt>
    <dgm:pt modelId="{793D81DF-AA56-42E7-93AC-159FC60AC50B}" type="pres">
      <dgm:prSet presAssocID="{C3D53C9F-0363-4D95-BBF2-3AA3C381C091}" presName="linear" presStyleCnt="0">
        <dgm:presLayoutVars>
          <dgm:animLvl val="lvl"/>
          <dgm:resizeHandles val="exact"/>
        </dgm:presLayoutVars>
      </dgm:prSet>
      <dgm:spPr/>
    </dgm:pt>
    <dgm:pt modelId="{F889D9CD-C2BC-4715-96ED-03A32A3F5785}" type="pres">
      <dgm:prSet presAssocID="{9FCD3F4F-3793-46DD-BAA2-E77CEE6F103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F0578AF-D2C9-4A68-B4D8-25F9B6AC13F7}" type="pres">
      <dgm:prSet presAssocID="{5BB10785-4B3D-4639-A663-EBD038E84806}" presName="spacer" presStyleCnt="0"/>
      <dgm:spPr/>
    </dgm:pt>
    <dgm:pt modelId="{B7B0588F-B34B-4DF2-BE48-1AA1B2700682}" type="pres">
      <dgm:prSet presAssocID="{B5F24894-17D9-46E3-B502-9D63AAD549C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081E29-9B92-4C48-A19D-E86BE3786490}" type="pres">
      <dgm:prSet presAssocID="{3324FB28-629C-4773-BDBB-4568C0E549F9}" presName="spacer" presStyleCnt="0"/>
      <dgm:spPr/>
    </dgm:pt>
    <dgm:pt modelId="{8ED0F30D-F0D7-4CAA-A7BC-7BC7DBBA105A}" type="pres">
      <dgm:prSet presAssocID="{6A831248-0B58-4F3C-8462-B521D7FAF8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D56CE0C-1A08-401F-95D3-03403B7B613B}" srcId="{C3D53C9F-0363-4D95-BBF2-3AA3C381C091}" destId="{6A831248-0B58-4F3C-8462-B521D7FAF839}" srcOrd="2" destOrd="0" parTransId="{07875F5E-E51E-4CAE-9E6A-96CB51EE5B09}" sibTransId="{DD078ABB-F2BB-4F92-8843-650131A7A7E6}"/>
    <dgm:cxn modelId="{6779CA43-8D56-4F2D-9C3A-7586B96CECC4}" type="presOf" srcId="{9FCD3F4F-3793-46DD-BAA2-E77CEE6F103C}" destId="{F889D9CD-C2BC-4715-96ED-03A32A3F5785}" srcOrd="0" destOrd="0" presId="urn:microsoft.com/office/officeart/2005/8/layout/vList2"/>
    <dgm:cxn modelId="{DDF54255-123C-4E44-A046-D67BB8631857}" srcId="{C3D53C9F-0363-4D95-BBF2-3AA3C381C091}" destId="{9FCD3F4F-3793-46DD-BAA2-E77CEE6F103C}" srcOrd="0" destOrd="0" parTransId="{A25D86C2-302F-4D0A-BD11-28206398194B}" sibTransId="{5BB10785-4B3D-4639-A663-EBD038E84806}"/>
    <dgm:cxn modelId="{647E1684-926E-4B46-AA04-FAF8280D7323}" type="presOf" srcId="{B5F24894-17D9-46E3-B502-9D63AAD549CF}" destId="{B7B0588F-B34B-4DF2-BE48-1AA1B2700682}" srcOrd="0" destOrd="0" presId="urn:microsoft.com/office/officeart/2005/8/layout/vList2"/>
    <dgm:cxn modelId="{BD17428B-0553-40EE-8153-36FBA1422923}" type="presOf" srcId="{C3D53C9F-0363-4D95-BBF2-3AA3C381C091}" destId="{793D81DF-AA56-42E7-93AC-159FC60AC50B}" srcOrd="0" destOrd="0" presId="urn:microsoft.com/office/officeart/2005/8/layout/vList2"/>
    <dgm:cxn modelId="{B1A5DAAB-0401-4665-B6E1-AF5FD7AFF46B}" type="presOf" srcId="{6A831248-0B58-4F3C-8462-B521D7FAF839}" destId="{8ED0F30D-F0D7-4CAA-A7BC-7BC7DBBA105A}" srcOrd="0" destOrd="0" presId="urn:microsoft.com/office/officeart/2005/8/layout/vList2"/>
    <dgm:cxn modelId="{9490BAE3-189D-49BB-900A-75B56BF1555A}" srcId="{C3D53C9F-0363-4D95-BBF2-3AA3C381C091}" destId="{B5F24894-17D9-46E3-B502-9D63AAD549CF}" srcOrd="1" destOrd="0" parTransId="{DBE6FCC0-4F2D-44D3-961A-93F2AB4C7D32}" sibTransId="{3324FB28-629C-4773-BDBB-4568C0E549F9}"/>
    <dgm:cxn modelId="{54E67D78-CD51-4BE2-B232-55DB7CBF4FC3}" type="presParOf" srcId="{793D81DF-AA56-42E7-93AC-159FC60AC50B}" destId="{F889D9CD-C2BC-4715-96ED-03A32A3F5785}" srcOrd="0" destOrd="0" presId="urn:microsoft.com/office/officeart/2005/8/layout/vList2"/>
    <dgm:cxn modelId="{376204D7-CC09-4436-BF83-0CBF1442E0F5}" type="presParOf" srcId="{793D81DF-AA56-42E7-93AC-159FC60AC50B}" destId="{7F0578AF-D2C9-4A68-B4D8-25F9B6AC13F7}" srcOrd="1" destOrd="0" presId="urn:microsoft.com/office/officeart/2005/8/layout/vList2"/>
    <dgm:cxn modelId="{45E40508-438A-49F0-9272-7699C992D955}" type="presParOf" srcId="{793D81DF-AA56-42E7-93AC-159FC60AC50B}" destId="{B7B0588F-B34B-4DF2-BE48-1AA1B2700682}" srcOrd="2" destOrd="0" presId="urn:microsoft.com/office/officeart/2005/8/layout/vList2"/>
    <dgm:cxn modelId="{2570D285-2973-400B-8DF9-DCD00FDF114B}" type="presParOf" srcId="{793D81DF-AA56-42E7-93AC-159FC60AC50B}" destId="{2D081E29-9B92-4C48-A19D-E86BE3786490}" srcOrd="3" destOrd="0" presId="urn:microsoft.com/office/officeart/2005/8/layout/vList2"/>
    <dgm:cxn modelId="{A5EE59FA-1CED-45EC-9AE3-C2DD26E8A322}" type="presParOf" srcId="{793D81DF-AA56-42E7-93AC-159FC60AC50B}" destId="{8ED0F30D-F0D7-4CAA-A7BC-7BC7DBBA105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C318891-6494-419F-9528-E3413B0ADD3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1E5576-E5AB-45C9-8DF8-230CE0AF93BA}">
      <dgm:prSet/>
      <dgm:spPr/>
      <dgm:t>
        <a:bodyPr/>
        <a:lstStyle/>
        <a:p>
          <a:r>
            <a:rPr lang="en-US"/>
            <a:t>Docker is lightweight, open, secure</a:t>
          </a:r>
        </a:p>
      </dgm:t>
    </dgm:pt>
    <dgm:pt modelId="{250A6FDD-9992-4D70-BA0B-099EFE92007E}" type="parTrans" cxnId="{DBEC0A40-EBF0-4BA6-B527-B09D897322DC}">
      <dgm:prSet/>
      <dgm:spPr/>
      <dgm:t>
        <a:bodyPr/>
        <a:lstStyle/>
        <a:p>
          <a:endParaRPr lang="en-US"/>
        </a:p>
      </dgm:t>
    </dgm:pt>
    <dgm:pt modelId="{892ACE5F-D818-4348-A64C-83826F6BB3B6}" type="sibTrans" cxnId="{DBEC0A40-EBF0-4BA6-B527-B09D897322DC}">
      <dgm:prSet/>
      <dgm:spPr/>
      <dgm:t>
        <a:bodyPr/>
        <a:lstStyle/>
        <a:p>
          <a:endParaRPr lang="en-US"/>
        </a:p>
      </dgm:t>
    </dgm:pt>
    <dgm:pt modelId="{854D41F8-2012-4241-8D18-959DE7F3533E}">
      <dgm:prSet/>
      <dgm:spPr/>
      <dgm:t>
        <a:bodyPr/>
        <a:lstStyle/>
        <a:p>
          <a:r>
            <a:rPr lang="en-US"/>
            <a:t>It simplifies building, shipping, and running applications</a:t>
          </a:r>
        </a:p>
      </dgm:t>
    </dgm:pt>
    <dgm:pt modelId="{D69F05B7-FF67-4E00-8310-8E63A1993BB2}" type="parTrans" cxnId="{4AAAD4D2-59AD-48FD-AB1C-242B169746D1}">
      <dgm:prSet/>
      <dgm:spPr/>
      <dgm:t>
        <a:bodyPr/>
        <a:lstStyle/>
        <a:p>
          <a:endParaRPr lang="en-US"/>
        </a:p>
      </dgm:t>
    </dgm:pt>
    <dgm:pt modelId="{EC1E1B90-3E16-4F19-AAD4-7048A79434AF}" type="sibTrans" cxnId="{4AAAD4D2-59AD-48FD-AB1C-242B169746D1}">
      <dgm:prSet/>
      <dgm:spPr/>
      <dgm:t>
        <a:bodyPr/>
        <a:lstStyle/>
        <a:p>
          <a:endParaRPr lang="en-US"/>
        </a:p>
      </dgm:t>
    </dgm:pt>
    <dgm:pt modelId="{8B457CC5-AA01-4392-9E93-914485DECDBC}">
      <dgm:prSet/>
      <dgm:spPr/>
      <dgm:t>
        <a:bodyPr/>
        <a:lstStyle/>
        <a:p>
          <a:r>
            <a:rPr lang="en-US"/>
            <a:t>On different environments</a:t>
          </a:r>
        </a:p>
      </dgm:t>
    </dgm:pt>
    <dgm:pt modelId="{C2422C5F-83EF-4E87-B08C-873E4DAF904F}" type="parTrans" cxnId="{F8CCCE3E-AF07-4754-B595-E1A0031FBABE}">
      <dgm:prSet/>
      <dgm:spPr/>
      <dgm:t>
        <a:bodyPr/>
        <a:lstStyle/>
        <a:p>
          <a:endParaRPr lang="en-US"/>
        </a:p>
      </dgm:t>
    </dgm:pt>
    <dgm:pt modelId="{92D720AB-5C2E-47AE-B0BE-B486649BA155}" type="sibTrans" cxnId="{F8CCCE3E-AF07-4754-B595-E1A0031FBABE}">
      <dgm:prSet/>
      <dgm:spPr/>
      <dgm:t>
        <a:bodyPr/>
        <a:lstStyle/>
        <a:p>
          <a:endParaRPr lang="en-US"/>
        </a:p>
      </dgm:t>
    </dgm:pt>
    <dgm:pt modelId="{C0AA0CE2-9C67-45E7-B423-9167EAA6C228}">
      <dgm:prSet/>
      <dgm:spPr/>
      <dgm:t>
        <a:bodyPr/>
        <a:lstStyle/>
        <a:p>
          <a:r>
            <a:rPr lang="en-US"/>
            <a:t>Runs natively on Linux or Windows servers</a:t>
          </a:r>
        </a:p>
      </dgm:t>
    </dgm:pt>
    <dgm:pt modelId="{D447142C-D2B6-4233-B1A6-46C61D810DBA}" type="parTrans" cxnId="{0397DEDE-E47C-4141-8485-5F15F8D8EDB9}">
      <dgm:prSet/>
      <dgm:spPr/>
      <dgm:t>
        <a:bodyPr/>
        <a:lstStyle/>
        <a:p>
          <a:endParaRPr lang="en-US"/>
        </a:p>
      </dgm:t>
    </dgm:pt>
    <dgm:pt modelId="{D5D9A8EB-6F99-49FA-98B5-01C96086D20C}" type="sibTrans" cxnId="{0397DEDE-E47C-4141-8485-5F15F8D8EDB9}">
      <dgm:prSet/>
      <dgm:spPr/>
      <dgm:t>
        <a:bodyPr/>
        <a:lstStyle/>
        <a:p>
          <a:endParaRPr lang="en-US"/>
        </a:p>
      </dgm:t>
    </dgm:pt>
    <dgm:pt modelId="{C28A6DDF-BA9E-40A3-8E2D-AD01667F33A9}">
      <dgm:prSet/>
      <dgm:spPr/>
      <dgm:t>
        <a:bodyPr/>
        <a:lstStyle/>
        <a:p>
          <a:r>
            <a:rPr lang="en-US"/>
            <a:t>Runs on Windows or Mac development machines</a:t>
          </a:r>
        </a:p>
      </dgm:t>
    </dgm:pt>
    <dgm:pt modelId="{C3A66F57-CFB8-4DBB-9E19-601B5FA33A99}" type="parTrans" cxnId="{00A1F864-7201-48F9-9AB3-65C71DF54821}">
      <dgm:prSet/>
      <dgm:spPr/>
      <dgm:t>
        <a:bodyPr/>
        <a:lstStyle/>
        <a:p>
          <a:endParaRPr lang="en-US"/>
        </a:p>
      </dgm:t>
    </dgm:pt>
    <dgm:pt modelId="{7FD105BE-D6CA-4AAD-9554-6CC79F44A610}" type="sibTrans" cxnId="{00A1F864-7201-48F9-9AB3-65C71DF54821}">
      <dgm:prSet/>
      <dgm:spPr/>
      <dgm:t>
        <a:bodyPr/>
        <a:lstStyle/>
        <a:p>
          <a:endParaRPr lang="en-US"/>
        </a:p>
      </dgm:t>
    </dgm:pt>
    <dgm:pt modelId="{CFE7E04F-0C2F-4962-B12E-B7772FFED7F1}">
      <dgm:prSet/>
      <dgm:spPr/>
      <dgm:t>
        <a:bodyPr/>
        <a:lstStyle/>
        <a:p>
          <a:r>
            <a:rPr lang="en-US"/>
            <a:t>Relies on "images" and "containers"</a:t>
          </a:r>
        </a:p>
      </dgm:t>
    </dgm:pt>
    <dgm:pt modelId="{4540B9FE-F30D-43A5-8A92-8BC9DD3B3684}" type="parTrans" cxnId="{F5AC1859-8617-4B61-8706-92856D61F1DA}">
      <dgm:prSet/>
      <dgm:spPr/>
      <dgm:t>
        <a:bodyPr/>
        <a:lstStyle/>
        <a:p>
          <a:endParaRPr lang="en-US"/>
        </a:p>
      </dgm:t>
    </dgm:pt>
    <dgm:pt modelId="{E6E6F61B-C0E9-465F-BAEC-60F3B2B3947E}" type="sibTrans" cxnId="{F5AC1859-8617-4B61-8706-92856D61F1DA}">
      <dgm:prSet/>
      <dgm:spPr/>
      <dgm:t>
        <a:bodyPr/>
        <a:lstStyle/>
        <a:p>
          <a:endParaRPr lang="en-US"/>
        </a:p>
      </dgm:t>
    </dgm:pt>
    <dgm:pt modelId="{C4C1738E-28E8-46E4-954F-B44994414611}">
      <dgm:prSet/>
      <dgm:spPr/>
      <dgm:t>
        <a:bodyPr/>
        <a:lstStyle/>
        <a:p>
          <a:r>
            <a:rPr lang="en-US"/>
            <a:t>The playground is a good starting point:</a:t>
          </a:r>
        </a:p>
      </dgm:t>
    </dgm:pt>
    <dgm:pt modelId="{A7FA873B-99FF-4CC9-9E15-05D0110A639C}" type="parTrans" cxnId="{634E31C9-7BFF-47DA-8AF3-6DE598937AB0}">
      <dgm:prSet/>
      <dgm:spPr/>
      <dgm:t>
        <a:bodyPr/>
        <a:lstStyle/>
        <a:p>
          <a:endParaRPr lang="en-US"/>
        </a:p>
      </dgm:t>
    </dgm:pt>
    <dgm:pt modelId="{387AFC41-E0AC-4E84-B601-F4A6BD52D305}" type="sibTrans" cxnId="{634E31C9-7BFF-47DA-8AF3-6DE598937AB0}">
      <dgm:prSet/>
      <dgm:spPr/>
      <dgm:t>
        <a:bodyPr/>
        <a:lstStyle/>
        <a:p>
          <a:endParaRPr lang="en-US"/>
        </a:p>
      </dgm:t>
    </dgm:pt>
    <dgm:pt modelId="{250C320D-2EC5-49F1-9852-C6E9003931FC}">
      <dgm:prSet/>
      <dgm:spPr/>
      <dgm:t>
        <a:bodyPr/>
        <a:lstStyle/>
        <a:p>
          <a:r>
            <a:rPr lang="en-GB">
              <a:hlinkClick xmlns:r="http://schemas.openxmlformats.org/officeDocument/2006/relationships" r:id="rId1"/>
            </a:rPr>
            <a:t>https://www.docker.com/play-with-docker</a:t>
          </a:r>
          <a:endParaRPr lang="en-US"/>
        </a:p>
      </dgm:t>
    </dgm:pt>
    <dgm:pt modelId="{54708A8D-2A25-4129-98C1-59B9B7F01920}" type="parTrans" cxnId="{D9FBF27C-D996-4CB4-A887-8A24793818CF}">
      <dgm:prSet/>
      <dgm:spPr/>
      <dgm:t>
        <a:bodyPr/>
        <a:lstStyle/>
        <a:p>
          <a:endParaRPr lang="en-US"/>
        </a:p>
      </dgm:t>
    </dgm:pt>
    <dgm:pt modelId="{EC72DA53-5373-48AA-BB42-E515D0452984}" type="sibTrans" cxnId="{D9FBF27C-D996-4CB4-A887-8A24793818CF}">
      <dgm:prSet/>
      <dgm:spPr/>
      <dgm:t>
        <a:bodyPr/>
        <a:lstStyle/>
        <a:p>
          <a:endParaRPr lang="en-US"/>
        </a:p>
      </dgm:t>
    </dgm:pt>
    <dgm:pt modelId="{93F17938-18DB-4143-A503-8DBA292CCDFC}" type="pres">
      <dgm:prSet presAssocID="{5C318891-6494-419F-9528-E3413B0ADD3A}" presName="root" presStyleCnt="0">
        <dgm:presLayoutVars>
          <dgm:dir/>
          <dgm:resizeHandles val="exact"/>
        </dgm:presLayoutVars>
      </dgm:prSet>
      <dgm:spPr/>
    </dgm:pt>
    <dgm:pt modelId="{37C08A5A-FE91-4746-99FF-69B62B00D1F9}" type="pres">
      <dgm:prSet presAssocID="{071E5576-E5AB-45C9-8DF8-230CE0AF93BA}" presName="compNode" presStyleCnt="0"/>
      <dgm:spPr/>
    </dgm:pt>
    <dgm:pt modelId="{64EA4A16-61BE-4F78-8879-256C1CED0EA3}" type="pres">
      <dgm:prSet presAssocID="{071E5576-E5AB-45C9-8DF8-230CE0AF93BA}" presName="bgRect" presStyleLbl="bgShp" presStyleIdx="0" presStyleCnt="6"/>
      <dgm:spPr/>
    </dgm:pt>
    <dgm:pt modelId="{64813F38-E8B6-44FE-9FF2-3FB450F59ABD}" type="pres">
      <dgm:prSet presAssocID="{071E5576-E5AB-45C9-8DF8-230CE0AF93BA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 Polo player"/>
        </a:ext>
      </dgm:extLst>
    </dgm:pt>
    <dgm:pt modelId="{A458B096-476C-4E11-83C1-68A5B6789F6C}" type="pres">
      <dgm:prSet presAssocID="{071E5576-E5AB-45C9-8DF8-230CE0AF93BA}" presName="spaceRect" presStyleCnt="0"/>
      <dgm:spPr/>
    </dgm:pt>
    <dgm:pt modelId="{DD6CBAE2-6595-48C2-B3B7-878D6CCF7281}" type="pres">
      <dgm:prSet presAssocID="{071E5576-E5AB-45C9-8DF8-230CE0AF93BA}" presName="parTx" presStyleLbl="revTx" presStyleIdx="0" presStyleCnt="8">
        <dgm:presLayoutVars>
          <dgm:chMax val="0"/>
          <dgm:chPref val="0"/>
        </dgm:presLayoutVars>
      </dgm:prSet>
      <dgm:spPr/>
    </dgm:pt>
    <dgm:pt modelId="{78603E76-51F0-467D-AACF-CADC1DD06FE3}" type="pres">
      <dgm:prSet presAssocID="{892ACE5F-D818-4348-A64C-83826F6BB3B6}" presName="sibTrans" presStyleCnt="0"/>
      <dgm:spPr/>
    </dgm:pt>
    <dgm:pt modelId="{9BFE6ECE-58E3-4761-90E3-512E7DF774AA}" type="pres">
      <dgm:prSet presAssocID="{854D41F8-2012-4241-8D18-959DE7F3533E}" presName="compNode" presStyleCnt="0"/>
      <dgm:spPr/>
    </dgm:pt>
    <dgm:pt modelId="{7245500E-F478-4C8F-8178-319353B7CBF1}" type="pres">
      <dgm:prSet presAssocID="{854D41F8-2012-4241-8D18-959DE7F3533E}" presName="bgRect" presStyleLbl="bgShp" presStyleIdx="1" presStyleCnt="6"/>
      <dgm:spPr/>
    </dgm:pt>
    <dgm:pt modelId="{09805926-EBE0-41DC-8BCE-99B83A97A176}" type="pres">
      <dgm:prSet presAssocID="{854D41F8-2012-4241-8D18-959DE7F3533E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CEC9F3A-F595-40B6-A187-3B8FEF698223}" type="pres">
      <dgm:prSet presAssocID="{854D41F8-2012-4241-8D18-959DE7F3533E}" presName="spaceRect" presStyleCnt="0"/>
      <dgm:spPr/>
    </dgm:pt>
    <dgm:pt modelId="{1DFD64BB-498E-4111-8572-104D493D0FDD}" type="pres">
      <dgm:prSet presAssocID="{854D41F8-2012-4241-8D18-959DE7F3533E}" presName="parTx" presStyleLbl="revTx" presStyleIdx="1" presStyleCnt="8">
        <dgm:presLayoutVars>
          <dgm:chMax val="0"/>
          <dgm:chPref val="0"/>
        </dgm:presLayoutVars>
      </dgm:prSet>
      <dgm:spPr/>
    </dgm:pt>
    <dgm:pt modelId="{FE0C8B34-0C16-4E82-AF0E-A61745B604AA}" type="pres">
      <dgm:prSet presAssocID="{854D41F8-2012-4241-8D18-959DE7F3533E}" presName="desTx" presStyleLbl="revTx" presStyleIdx="2" presStyleCnt="8">
        <dgm:presLayoutVars/>
      </dgm:prSet>
      <dgm:spPr/>
    </dgm:pt>
    <dgm:pt modelId="{15EBEE43-DA28-4455-BC8D-C2817F2013D0}" type="pres">
      <dgm:prSet presAssocID="{EC1E1B90-3E16-4F19-AAD4-7048A79434AF}" presName="sibTrans" presStyleCnt="0"/>
      <dgm:spPr/>
    </dgm:pt>
    <dgm:pt modelId="{2AAAB7B6-7E04-4404-8AC3-B62BBCEB0BA7}" type="pres">
      <dgm:prSet presAssocID="{C0AA0CE2-9C67-45E7-B423-9167EAA6C228}" presName="compNode" presStyleCnt="0"/>
      <dgm:spPr/>
    </dgm:pt>
    <dgm:pt modelId="{384C4FA6-CBE6-4995-9672-A45515EE6E3B}" type="pres">
      <dgm:prSet presAssocID="{C0AA0CE2-9C67-45E7-B423-9167EAA6C228}" presName="bgRect" presStyleLbl="bgShp" presStyleIdx="2" presStyleCnt="6"/>
      <dgm:spPr/>
    </dgm:pt>
    <dgm:pt modelId="{CF489338-C74C-4852-B578-61B99ACD0B6E}" type="pres">
      <dgm:prSet presAssocID="{C0AA0CE2-9C67-45E7-B423-9167EAA6C228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AE3D3E2-7569-46BE-9119-9E7441551F6A}" type="pres">
      <dgm:prSet presAssocID="{C0AA0CE2-9C67-45E7-B423-9167EAA6C228}" presName="spaceRect" presStyleCnt="0"/>
      <dgm:spPr/>
    </dgm:pt>
    <dgm:pt modelId="{4F0DBB45-DB17-4B73-B63B-624C121A614A}" type="pres">
      <dgm:prSet presAssocID="{C0AA0CE2-9C67-45E7-B423-9167EAA6C228}" presName="parTx" presStyleLbl="revTx" presStyleIdx="3" presStyleCnt="8">
        <dgm:presLayoutVars>
          <dgm:chMax val="0"/>
          <dgm:chPref val="0"/>
        </dgm:presLayoutVars>
      </dgm:prSet>
      <dgm:spPr/>
    </dgm:pt>
    <dgm:pt modelId="{D0805A74-3501-478E-B005-AFD4FF86296C}" type="pres">
      <dgm:prSet presAssocID="{D5D9A8EB-6F99-49FA-98B5-01C96086D20C}" presName="sibTrans" presStyleCnt="0"/>
      <dgm:spPr/>
    </dgm:pt>
    <dgm:pt modelId="{335DD21E-96F0-4DDD-9E16-30ACFACDF575}" type="pres">
      <dgm:prSet presAssocID="{C28A6DDF-BA9E-40A3-8E2D-AD01667F33A9}" presName="compNode" presStyleCnt="0"/>
      <dgm:spPr/>
    </dgm:pt>
    <dgm:pt modelId="{0B2C5148-6920-4707-8BC9-AA45E24BB19E}" type="pres">
      <dgm:prSet presAssocID="{C28A6DDF-BA9E-40A3-8E2D-AD01667F33A9}" presName="bgRect" presStyleLbl="bgShp" presStyleIdx="3" presStyleCnt="6"/>
      <dgm:spPr/>
    </dgm:pt>
    <dgm:pt modelId="{403ED0C4-AC64-419B-9BBA-EB6A3B618BBE}" type="pres">
      <dgm:prSet presAssocID="{C28A6DDF-BA9E-40A3-8E2D-AD01667F33A9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6FA1C36-4933-460A-A8EF-0FB764C9563D}" type="pres">
      <dgm:prSet presAssocID="{C28A6DDF-BA9E-40A3-8E2D-AD01667F33A9}" presName="spaceRect" presStyleCnt="0"/>
      <dgm:spPr/>
    </dgm:pt>
    <dgm:pt modelId="{C8CDC1DB-4308-489B-9545-17BF271F1E16}" type="pres">
      <dgm:prSet presAssocID="{C28A6DDF-BA9E-40A3-8E2D-AD01667F33A9}" presName="parTx" presStyleLbl="revTx" presStyleIdx="4" presStyleCnt="8">
        <dgm:presLayoutVars>
          <dgm:chMax val="0"/>
          <dgm:chPref val="0"/>
        </dgm:presLayoutVars>
      </dgm:prSet>
      <dgm:spPr/>
    </dgm:pt>
    <dgm:pt modelId="{7E0BA09E-D222-4578-8417-1DC5232E4839}" type="pres">
      <dgm:prSet presAssocID="{7FD105BE-D6CA-4AAD-9554-6CC79F44A610}" presName="sibTrans" presStyleCnt="0"/>
      <dgm:spPr/>
    </dgm:pt>
    <dgm:pt modelId="{4B8416CD-7131-4E80-AE04-45D265D93575}" type="pres">
      <dgm:prSet presAssocID="{CFE7E04F-0C2F-4962-B12E-B7772FFED7F1}" presName="compNode" presStyleCnt="0"/>
      <dgm:spPr/>
    </dgm:pt>
    <dgm:pt modelId="{BEA78E0B-E436-4D9F-889E-6BF1D8264361}" type="pres">
      <dgm:prSet presAssocID="{CFE7E04F-0C2F-4962-B12E-B7772FFED7F1}" presName="bgRect" presStyleLbl="bgShp" presStyleIdx="4" presStyleCnt="6"/>
      <dgm:spPr/>
    </dgm:pt>
    <dgm:pt modelId="{C9826EF5-6818-4FCB-A60C-7DD1FA1C53AF}" type="pres">
      <dgm:prSet presAssocID="{CFE7E04F-0C2F-4962-B12E-B7772FFED7F1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ip Calendar"/>
        </a:ext>
      </dgm:extLst>
    </dgm:pt>
    <dgm:pt modelId="{52747B16-415D-45D4-ADDC-AECC17C0865D}" type="pres">
      <dgm:prSet presAssocID="{CFE7E04F-0C2F-4962-B12E-B7772FFED7F1}" presName="spaceRect" presStyleCnt="0"/>
      <dgm:spPr/>
    </dgm:pt>
    <dgm:pt modelId="{922B9A6C-2E05-4A6C-8D43-676E9EF9DBA9}" type="pres">
      <dgm:prSet presAssocID="{CFE7E04F-0C2F-4962-B12E-B7772FFED7F1}" presName="parTx" presStyleLbl="revTx" presStyleIdx="5" presStyleCnt="8">
        <dgm:presLayoutVars>
          <dgm:chMax val="0"/>
          <dgm:chPref val="0"/>
        </dgm:presLayoutVars>
      </dgm:prSet>
      <dgm:spPr/>
    </dgm:pt>
    <dgm:pt modelId="{1F08F8A5-74AF-44AD-9775-4AB1D01CC299}" type="pres">
      <dgm:prSet presAssocID="{E6E6F61B-C0E9-465F-BAEC-60F3B2B3947E}" presName="sibTrans" presStyleCnt="0"/>
      <dgm:spPr/>
    </dgm:pt>
    <dgm:pt modelId="{ED2F732D-1307-499D-9590-7AD1633070EF}" type="pres">
      <dgm:prSet presAssocID="{C4C1738E-28E8-46E4-954F-B44994414611}" presName="compNode" presStyleCnt="0"/>
      <dgm:spPr/>
    </dgm:pt>
    <dgm:pt modelId="{43BAE25F-6224-4681-8D9A-8533BE05C552}" type="pres">
      <dgm:prSet presAssocID="{C4C1738E-28E8-46E4-954F-B44994414611}" presName="bgRect" presStyleLbl="bgShp" presStyleIdx="5" presStyleCnt="6"/>
      <dgm:spPr/>
    </dgm:pt>
    <dgm:pt modelId="{D93C78A6-B622-4953-A4ED-79180E10847F}" type="pres">
      <dgm:prSet presAssocID="{C4C1738E-28E8-46E4-954F-B44994414611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 scene"/>
        </a:ext>
      </dgm:extLst>
    </dgm:pt>
    <dgm:pt modelId="{98150AC6-615E-4EB2-A107-80B88000B351}" type="pres">
      <dgm:prSet presAssocID="{C4C1738E-28E8-46E4-954F-B44994414611}" presName="spaceRect" presStyleCnt="0"/>
      <dgm:spPr/>
    </dgm:pt>
    <dgm:pt modelId="{A652F470-40F4-4F1F-AD24-E82BFEDA0289}" type="pres">
      <dgm:prSet presAssocID="{C4C1738E-28E8-46E4-954F-B44994414611}" presName="parTx" presStyleLbl="revTx" presStyleIdx="6" presStyleCnt="8">
        <dgm:presLayoutVars>
          <dgm:chMax val="0"/>
          <dgm:chPref val="0"/>
        </dgm:presLayoutVars>
      </dgm:prSet>
      <dgm:spPr/>
    </dgm:pt>
    <dgm:pt modelId="{35FBC80C-34BF-4C8D-BE92-F019B8FDE0DB}" type="pres">
      <dgm:prSet presAssocID="{C4C1738E-28E8-46E4-954F-B44994414611}" presName="desTx" presStyleLbl="revTx" presStyleIdx="7" presStyleCnt="8">
        <dgm:presLayoutVars/>
      </dgm:prSet>
      <dgm:spPr/>
    </dgm:pt>
  </dgm:ptLst>
  <dgm:cxnLst>
    <dgm:cxn modelId="{D5014B08-5CBE-4C16-825B-0CFF39BE3ED4}" type="presOf" srcId="{C28A6DDF-BA9E-40A3-8E2D-AD01667F33A9}" destId="{C8CDC1DB-4308-489B-9545-17BF271F1E16}" srcOrd="0" destOrd="0" presId="urn:microsoft.com/office/officeart/2018/2/layout/IconVerticalSolidList"/>
    <dgm:cxn modelId="{BB07EE35-576B-4BF4-9FA8-ECB0EA27E6AB}" type="presOf" srcId="{854D41F8-2012-4241-8D18-959DE7F3533E}" destId="{1DFD64BB-498E-4111-8572-104D493D0FDD}" srcOrd="0" destOrd="0" presId="urn:microsoft.com/office/officeart/2018/2/layout/IconVerticalSolidList"/>
    <dgm:cxn modelId="{F8CCCE3E-AF07-4754-B595-E1A0031FBABE}" srcId="{854D41F8-2012-4241-8D18-959DE7F3533E}" destId="{8B457CC5-AA01-4392-9E93-914485DECDBC}" srcOrd="0" destOrd="0" parTransId="{C2422C5F-83EF-4E87-B08C-873E4DAF904F}" sibTransId="{92D720AB-5C2E-47AE-B0BE-B486649BA155}"/>
    <dgm:cxn modelId="{DBEC0A40-EBF0-4BA6-B527-B09D897322DC}" srcId="{5C318891-6494-419F-9528-E3413B0ADD3A}" destId="{071E5576-E5AB-45C9-8DF8-230CE0AF93BA}" srcOrd="0" destOrd="0" parTransId="{250A6FDD-9992-4D70-BA0B-099EFE92007E}" sibTransId="{892ACE5F-D818-4348-A64C-83826F6BB3B6}"/>
    <dgm:cxn modelId="{00A1F864-7201-48F9-9AB3-65C71DF54821}" srcId="{5C318891-6494-419F-9528-E3413B0ADD3A}" destId="{C28A6DDF-BA9E-40A3-8E2D-AD01667F33A9}" srcOrd="3" destOrd="0" parTransId="{C3A66F57-CFB8-4DBB-9E19-601B5FA33A99}" sibTransId="{7FD105BE-D6CA-4AAD-9554-6CC79F44A610}"/>
    <dgm:cxn modelId="{454C2265-F293-444B-94A4-FEAA0A5D35F6}" type="presOf" srcId="{5C318891-6494-419F-9528-E3413B0ADD3A}" destId="{93F17938-18DB-4143-A503-8DBA292CCDFC}" srcOrd="0" destOrd="0" presId="urn:microsoft.com/office/officeart/2018/2/layout/IconVerticalSolidList"/>
    <dgm:cxn modelId="{29519553-8365-4974-BC41-5E086444BC42}" type="presOf" srcId="{8B457CC5-AA01-4392-9E93-914485DECDBC}" destId="{FE0C8B34-0C16-4E82-AF0E-A61745B604AA}" srcOrd="0" destOrd="0" presId="urn:microsoft.com/office/officeart/2018/2/layout/IconVerticalSolidList"/>
    <dgm:cxn modelId="{3DFFE758-34AC-4605-8F33-FE907F975977}" type="presOf" srcId="{C4C1738E-28E8-46E4-954F-B44994414611}" destId="{A652F470-40F4-4F1F-AD24-E82BFEDA0289}" srcOrd="0" destOrd="0" presId="urn:microsoft.com/office/officeart/2018/2/layout/IconVerticalSolidList"/>
    <dgm:cxn modelId="{F5AC1859-8617-4B61-8706-92856D61F1DA}" srcId="{5C318891-6494-419F-9528-E3413B0ADD3A}" destId="{CFE7E04F-0C2F-4962-B12E-B7772FFED7F1}" srcOrd="4" destOrd="0" parTransId="{4540B9FE-F30D-43A5-8A92-8BC9DD3B3684}" sibTransId="{E6E6F61B-C0E9-465F-BAEC-60F3B2B3947E}"/>
    <dgm:cxn modelId="{B741157C-2157-45F0-9672-4A89367188E3}" type="presOf" srcId="{CFE7E04F-0C2F-4962-B12E-B7772FFED7F1}" destId="{922B9A6C-2E05-4A6C-8D43-676E9EF9DBA9}" srcOrd="0" destOrd="0" presId="urn:microsoft.com/office/officeart/2018/2/layout/IconVerticalSolidList"/>
    <dgm:cxn modelId="{D9FBF27C-D996-4CB4-A887-8A24793818CF}" srcId="{C4C1738E-28E8-46E4-954F-B44994414611}" destId="{250C320D-2EC5-49F1-9852-C6E9003931FC}" srcOrd="0" destOrd="0" parTransId="{54708A8D-2A25-4129-98C1-59B9B7F01920}" sibTransId="{EC72DA53-5373-48AA-BB42-E515D0452984}"/>
    <dgm:cxn modelId="{1AD25493-F023-4D2E-B93B-9E4CC16BAE4E}" type="presOf" srcId="{C0AA0CE2-9C67-45E7-B423-9167EAA6C228}" destId="{4F0DBB45-DB17-4B73-B63B-624C121A614A}" srcOrd="0" destOrd="0" presId="urn:microsoft.com/office/officeart/2018/2/layout/IconVerticalSolidList"/>
    <dgm:cxn modelId="{634E31C9-7BFF-47DA-8AF3-6DE598937AB0}" srcId="{5C318891-6494-419F-9528-E3413B0ADD3A}" destId="{C4C1738E-28E8-46E4-954F-B44994414611}" srcOrd="5" destOrd="0" parTransId="{A7FA873B-99FF-4CC9-9E15-05D0110A639C}" sibTransId="{387AFC41-E0AC-4E84-B601-F4A6BD52D305}"/>
    <dgm:cxn modelId="{965553CC-893D-42E1-BEE8-253E6F83DF59}" type="presOf" srcId="{071E5576-E5AB-45C9-8DF8-230CE0AF93BA}" destId="{DD6CBAE2-6595-48C2-B3B7-878D6CCF7281}" srcOrd="0" destOrd="0" presId="urn:microsoft.com/office/officeart/2018/2/layout/IconVerticalSolidList"/>
    <dgm:cxn modelId="{4AAAD4D2-59AD-48FD-AB1C-242B169746D1}" srcId="{5C318891-6494-419F-9528-E3413B0ADD3A}" destId="{854D41F8-2012-4241-8D18-959DE7F3533E}" srcOrd="1" destOrd="0" parTransId="{D69F05B7-FF67-4E00-8310-8E63A1993BB2}" sibTransId="{EC1E1B90-3E16-4F19-AAD4-7048A79434AF}"/>
    <dgm:cxn modelId="{97E02EDE-A1A6-4ADD-924A-218C107A739C}" type="presOf" srcId="{250C320D-2EC5-49F1-9852-C6E9003931FC}" destId="{35FBC80C-34BF-4C8D-BE92-F019B8FDE0DB}" srcOrd="0" destOrd="0" presId="urn:microsoft.com/office/officeart/2018/2/layout/IconVerticalSolidList"/>
    <dgm:cxn modelId="{0397DEDE-E47C-4141-8485-5F15F8D8EDB9}" srcId="{5C318891-6494-419F-9528-E3413B0ADD3A}" destId="{C0AA0CE2-9C67-45E7-B423-9167EAA6C228}" srcOrd="2" destOrd="0" parTransId="{D447142C-D2B6-4233-B1A6-46C61D810DBA}" sibTransId="{D5D9A8EB-6F99-49FA-98B5-01C96086D20C}"/>
    <dgm:cxn modelId="{16D93CB9-B61D-4CDA-A7EA-80D1482DBF84}" type="presParOf" srcId="{93F17938-18DB-4143-A503-8DBA292CCDFC}" destId="{37C08A5A-FE91-4746-99FF-69B62B00D1F9}" srcOrd="0" destOrd="0" presId="urn:microsoft.com/office/officeart/2018/2/layout/IconVerticalSolidList"/>
    <dgm:cxn modelId="{11AB1372-E70E-4260-B425-2F5EA71A9349}" type="presParOf" srcId="{37C08A5A-FE91-4746-99FF-69B62B00D1F9}" destId="{64EA4A16-61BE-4F78-8879-256C1CED0EA3}" srcOrd="0" destOrd="0" presId="urn:microsoft.com/office/officeart/2018/2/layout/IconVerticalSolidList"/>
    <dgm:cxn modelId="{94E585FA-5629-464E-B9B1-412F6A44ECC7}" type="presParOf" srcId="{37C08A5A-FE91-4746-99FF-69B62B00D1F9}" destId="{64813F38-E8B6-44FE-9FF2-3FB450F59ABD}" srcOrd="1" destOrd="0" presId="urn:microsoft.com/office/officeart/2018/2/layout/IconVerticalSolidList"/>
    <dgm:cxn modelId="{BFC6BA80-D9F7-40A6-A883-B3A3C909CC56}" type="presParOf" srcId="{37C08A5A-FE91-4746-99FF-69B62B00D1F9}" destId="{A458B096-476C-4E11-83C1-68A5B6789F6C}" srcOrd="2" destOrd="0" presId="urn:microsoft.com/office/officeart/2018/2/layout/IconVerticalSolidList"/>
    <dgm:cxn modelId="{DDDEE15D-5745-4B98-8DE5-1DB1E689F429}" type="presParOf" srcId="{37C08A5A-FE91-4746-99FF-69B62B00D1F9}" destId="{DD6CBAE2-6595-48C2-B3B7-878D6CCF7281}" srcOrd="3" destOrd="0" presId="urn:microsoft.com/office/officeart/2018/2/layout/IconVerticalSolidList"/>
    <dgm:cxn modelId="{2B62E75F-EB0D-42E2-998D-8392E21C087B}" type="presParOf" srcId="{93F17938-18DB-4143-A503-8DBA292CCDFC}" destId="{78603E76-51F0-467D-AACF-CADC1DD06FE3}" srcOrd="1" destOrd="0" presId="urn:microsoft.com/office/officeart/2018/2/layout/IconVerticalSolidList"/>
    <dgm:cxn modelId="{DF2FE613-6EAA-45E0-93B3-80CAB9598AB9}" type="presParOf" srcId="{93F17938-18DB-4143-A503-8DBA292CCDFC}" destId="{9BFE6ECE-58E3-4761-90E3-512E7DF774AA}" srcOrd="2" destOrd="0" presId="urn:microsoft.com/office/officeart/2018/2/layout/IconVerticalSolidList"/>
    <dgm:cxn modelId="{5095D219-CB4B-4E8C-BE22-3DB99D24D165}" type="presParOf" srcId="{9BFE6ECE-58E3-4761-90E3-512E7DF774AA}" destId="{7245500E-F478-4C8F-8178-319353B7CBF1}" srcOrd="0" destOrd="0" presId="urn:microsoft.com/office/officeart/2018/2/layout/IconVerticalSolidList"/>
    <dgm:cxn modelId="{727C4616-84B8-4386-956A-7EDAABCACA39}" type="presParOf" srcId="{9BFE6ECE-58E3-4761-90E3-512E7DF774AA}" destId="{09805926-EBE0-41DC-8BCE-99B83A97A176}" srcOrd="1" destOrd="0" presId="urn:microsoft.com/office/officeart/2018/2/layout/IconVerticalSolidList"/>
    <dgm:cxn modelId="{9E8A8DF7-B39B-4A55-BEF3-41CA426756FE}" type="presParOf" srcId="{9BFE6ECE-58E3-4761-90E3-512E7DF774AA}" destId="{ECEC9F3A-F595-40B6-A187-3B8FEF698223}" srcOrd="2" destOrd="0" presId="urn:microsoft.com/office/officeart/2018/2/layout/IconVerticalSolidList"/>
    <dgm:cxn modelId="{BED759AB-68AC-413B-9B95-5CA2B4612EDC}" type="presParOf" srcId="{9BFE6ECE-58E3-4761-90E3-512E7DF774AA}" destId="{1DFD64BB-498E-4111-8572-104D493D0FDD}" srcOrd="3" destOrd="0" presId="urn:microsoft.com/office/officeart/2018/2/layout/IconVerticalSolidList"/>
    <dgm:cxn modelId="{085B6BB3-B7D9-45DF-B392-68ACFA755CA3}" type="presParOf" srcId="{9BFE6ECE-58E3-4761-90E3-512E7DF774AA}" destId="{FE0C8B34-0C16-4E82-AF0E-A61745B604AA}" srcOrd="4" destOrd="0" presId="urn:microsoft.com/office/officeart/2018/2/layout/IconVerticalSolidList"/>
    <dgm:cxn modelId="{BD705AEB-B279-430E-BEA6-33C266316B22}" type="presParOf" srcId="{93F17938-18DB-4143-A503-8DBA292CCDFC}" destId="{15EBEE43-DA28-4455-BC8D-C2817F2013D0}" srcOrd="3" destOrd="0" presId="urn:microsoft.com/office/officeart/2018/2/layout/IconVerticalSolidList"/>
    <dgm:cxn modelId="{1550572D-3446-45E5-A0DB-91DDDB719F33}" type="presParOf" srcId="{93F17938-18DB-4143-A503-8DBA292CCDFC}" destId="{2AAAB7B6-7E04-4404-8AC3-B62BBCEB0BA7}" srcOrd="4" destOrd="0" presId="urn:microsoft.com/office/officeart/2018/2/layout/IconVerticalSolidList"/>
    <dgm:cxn modelId="{FF184221-D1D6-4324-A44C-3C99D51180EB}" type="presParOf" srcId="{2AAAB7B6-7E04-4404-8AC3-B62BBCEB0BA7}" destId="{384C4FA6-CBE6-4995-9672-A45515EE6E3B}" srcOrd="0" destOrd="0" presId="urn:microsoft.com/office/officeart/2018/2/layout/IconVerticalSolidList"/>
    <dgm:cxn modelId="{2E8D48C5-F6E2-45A6-B805-A00DFA2D4FE9}" type="presParOf" srcId="{2AAAB7B6-7E04-4404-8AC3-B62BBCEB0BA7}" destId="{CF489338-C74C-4852-B578-61B99ACD0B6E}" srcOrd="1" destOrd="0" presId="urn:microsoft.com/office/officeart/2018/2/layout/IconVerticalSolidList"/>
    <dgm:cxn modelId="{0E1C3254-9A19-4C47-A71E-D6E339ABE4FF}" type="presParOf" srcId="{2AAAB7B6-7E04-4404-8AC3-B62BBCEB0BA7}" destId="{5AE3D3E2-7569-46BE-9119-9E7441551F6A}" srcOrd="2" destOrd="0" presId="urn:microsoft.com/office/officeart/2018/2/layout/IconVerticalSolidList"/>
    <dgm:cxn modelId="{D8F6C2A3-5D86-4666-ADB4-A4613BDC745D}" type="presParOf" srcId="{2AAAB7B6-7E04-4404-8AC3-B62BBCEB0BA7}" destId="{4F0DBB45-DB17-4B73-B63B-624C121A614A}" srcOrd="3" destOrd="0" presId="urn:microsoft.com/office/officeart/2018/2/layout/IconVerticalSolidList"/>
    <dgm:cxn modelId="{BA32CF76-2DD6-43E6-BD22-B2D54468D989}" type="presParOf" srcId="{93F17938-18DB-4143-A503-8DBA292CCDFC}" destId="{D0805A74-3501-478E-B005-AFD4FF86296C}" srcOrd="5" destOrd="0" presId="urn:microsoft.com/office/officeart/2018/2/layout/IconVerticalSolidList"/>
    <dgm:cxn modelId="{FA40384A-4DB2-4B31-A567-B0E16D12887A}" type="presParOf" srcId="{93F17938-18DB-4143-A503-8DBA292CCDFC}" destId="{335DD21E-96F0-4DDD-9E16-30ACFACDF575}" srcOrd="6" destOrd="0" presId="urn:microsoft.com/office/officeart/2018/2/layout/IconVerticalSolidList"/>
    <dgm:cxn modelId="{F1C16070-D41C-4438-A64F-B02CF87A6C50}" type="presParOf" srcId="{335DD21E-96F0-4DDD-9E16-30ACFACDF575}" destId="{0B2C5148-6920-4707-8BC9-AA45E24BB19E}" srcOrd="0" destOrd="0" presId="urn:microsoft.com/office/officeart/2018/2/layout/IconVerticalSolidList"/>
    <dgm:cxn modelId="{268316CC-2AC9-49C4-B2B6-0956083D51BA}" type="presParOf" srcId="{335DD21E-96F0-4DDD-9E16-30ACFACDF575}" destId="{403ED0C4-AC64-419B-9BBA-EB6A3B618BBE}" srcOrd="1" destOrd="0" presId="urn:microsoft.com/office/officeart/2018/2/layout/IconVerticalSolidList"/>
    <dgm:cxn modelId="{6CA25F34-E65F-42F2-9801-3446E9B81A60}" type="presParOf" srcId="{335DD21E-96F0-4DDD-9E16-30ACFACDF575}" destId="{86FA1C36-4933-460A-A8EF-0FB764C9563D}" srcOrd="2" destOrd="0" presId="urn:microsoft.com/office/officeart/2018/2/layout/IconVerticalSolidList"/>
    <dgm:cxn modelId="{41CF3D16-24CA-42CC-A2B6-F70ED7B4973A}" type="presParOf" srcId="{335DD21E-96F0-4DDD-9E16-30ACFACDF575}" destId="{C8CDC1DB-4308-489B-9545-17BF271F1E16}" srcOrd="3" destOrd="0" presId="urn:microsoft.com/office/officeart/2018/2/layout/IconVerticalSolidList"/>
    <dgm:cxn modelId="{A0B13044-439B-402A-882E-A52E5E528E54}" type="presParOf" srcId="{93F17938-18DB-4143-A503-8DBA292CCDFC}" destId="{7E0BA09E-D222-4578-8417-1DC5232E4839}" srcOrd="7" destOrd="0" presId="urn:microsoft.com/office/officeart/2018/2/layout/IconVerticalSolidList"/>
    <dgm:cxn modelId="{499EF8AA-C677-49A0-9BCE-5BCBCAB0E286}" type="presParOf" srcId="{93F17938-18DB-4143-A503-8DBA292CCDFC}" destId="{4B8416CD-7131-4E80-AE04-45D265D93575}" srcOrd="8" destOrd="0" presId="urn:microsoft.com/office/officeart/2018/2/layout/IconVerticalSolidList"/>
    <dgm:cxn modelId="{C3F95FF5-FD59-4FD0-BE5C-0CEFDC7EC9BA}" type="presParOf" srcId="{4B8416CD-7131-4E80-AE04-45D265D93575}" destId="{BEA78E0B-E436-4D9F-889E-6BF1D8264361}" srcOrd="0" destOrd="0" presId="urn:microsoft.com/office/officeart/2018/2/layout/IconVerticalSolidList"/>
    <dgm:cxn modelId="{CA94429D-121E-4EC2-9EDB-91D73D62DC93}" type="presParOf" srcId="{4B8416CD-7131-4E80-AE04-45D265D93575}" destId="{C9826EF5-6818-4FCB-A60C-7DD1FA1C53AF}" srcOrd="1" destOrd="0" presId="urn:microsoft.com/office/officeart/2018/2/layout/IconVerticalSolidList"/>
    <dgm:cxn modelId="{20279B39-7FC1-47F1-95D7-2B4BC8686A7F}" type="presParOf" srcId="{4B8416CD-7131-4E80-AE04-45D265D93575}" destId="{52747B16-415D-45D4-ADDC-AECC17C0865D}" srcOrd="2" destOrd="0" presId="urn:microsoft.com/office/officeart/2018/2/layout/IconVerticalSolidList"/>
    <dgm:cxn modelId="{623AB9AD-C7AC-48ED-9187-E417C71DDF68}" type="presParOf" srcId="{4B8416CD-7131-4E80-AE04-45D265D93575}" destId="{922B9A6C-2E05-4A6C-8D43-676E9EF9DBA9}" srcOrd="3" destOrd="0" presId="urn:microsoft.com/office/officeart/2018/2/layout/IconVerticalSolidList"/>
    <dgm:cxn modelId="{FF6A916D-6C74-4B1F-B814-682A7E84412D}" type="presParOf" srcId="{93F17938-18DB-4143-A503-8DBA292CCDFC}" destId="{1F08F8A5-74AF-44AD-9775-4AB1D01CC299}" srcOrd="9" destOrd="0" presId="urn:microsoft.com/office/officeart/2018/2/layout/IconVerticalSolidList"/>
    <dgm:cxn modelId="{C002FB6E-F312-40A1-85A7-D1972C2A7AFB}" type="presParOf" srcId="{93F17938-18DB-4143-A503-8DBA292CCDFC}" destId="{ED2F732D-1307-499D-9590-7AD1633070EF}" srcOrd="10" destOrd="0" presId="urn:microsoft.com/office/officeart/2018/2/layout/IconVerticalSolidList"/>
    <dgm:cxn modelId="{6528D1DB-7467-4E62-98F5-E7F6C20E9AA1}" type="presParOf" srcId="{ED2F732D-1307-499D-9590-7AD1633070EF}" destId="{43BAE25F-6224-4681-8D9A-8533BE05C552}" srcOrd="0" destOrd="0" presId="urn:microsoft.com/office/officeart/2018/2/layout/IconVerticalSolidList"/>
    <dgm:cxn modelId="{ECD3FE38-16C8-4695-B277-88BEA4E773CF}" type="presParOf" srcId="{ED2F732D-1307-499D-9590-7AD1633070EF}" destId="{D93C78A6-B622-4953-A4ED-79180E10847F}" srcOrd="1" destOrd="0" presId="urn:microsoft.com/office/officeart/2018/2/layout/IconVerticalSolidList"/>
    <dgm:cxn modelId="{A3622D1D-F387-46AF-8EEA-82A00D3348EA}" type="presParOf" srcId="{ED2F732D-1307-499D-9590-7AD1633070EF}" destId="{98150AC6-615E-4EB2-A107-80B88000B351}" srcOrd="2" destOrd="0" presId="urn:microsoft.com/office/officeart/2018/2/layout/IconVerticalSolidList"/>
    <dgm:cxn modelId="{09DE80D2-A13B-45B0-9F47-45A6BED195A2}" type="presParOf" srcId="{ED2F732D-1307-499D-9590-7AD1633070EF}" destId="{A652F470-40F4-4F1F-AD24-E82BFEDA0289}" srcOrd="3" destOrd="0" presId="urn:microsoft.com/office/officeart/2018/2/layout/IconVerticalSolidList"/>
    <dgm:cxn modelId="{35B42933-1A87-4C3E-95ED-763500CDFCC1}" type="presParOf" srcId="{ED2F732D-1307-499D-9590-7AD1633070EF}" destId="{35FBC80C-34BF-4C8D-BE92-F019B8FDE0D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14C736F-2F7B-469F-82CF-A2F567781B5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839F1D-FA4C-4F86-B44A-82BE51BB3E37}">
      <dgm:prSet/>
      <dgm:spPr/>
      <dgm:t>
        <a:bodyPr/>
        <a:lstStyle/>
        <a:p>
          <a:r>
            <a:rPr lang="en-US"/>
            <a:t>Image</a:t>
          </a:r>
        </a:p>
      </dgm:t>
    </dgm:pt>
    <dgm:pt modelId="{47E8A3E9-1813-4419-B78B-C2F7E65A0582}" type="parTrans" cxnId="{8ACB4B17-B88D-43E0-AA18-D35D895B98C0}">
      <dgm:prSet/>
      <dgm:spPr/>
      <dgm:t>
        <a:bodyPr/>
        <a:lstStyle/>
        <a:p>
          <a:endParaRPr lang="en-US"/>
        </a:p>
      </dgm:t>
    </dgm:pt>
    <dgm:pt modelId="{25AD74E5-80FD-47CC-B524-02A64A359518}" type="sibTrans" cxnId="{8ACB4B17-B88D-43E0-AA18-D35D895B98C0}">
      <dgm:prSet/>
      <dgm:spPr/>
      <dgm:t>
        <a:bodyPr/>
        <a:lstStyle/>
        <a:p>
          <a:endParaRPr lang="en-US"/>
        </a:p>
      </dgm:t>
    </dgm:pt>
    <dgm:pt modelId="{596CF710-D78B-428E-87D9-958018A1F5A1}">
      <dgm:prSet/>
      <dgm:spPr/>
      <dgm:t>
        <a:bodyPr/>
        <a:lstStyle/>
        <a:p>
          <a:r>
            <a:rPr lang="en-US"/>
            <a:t>An image is just like a blueprint</a:t>
          </a:r>
        </a:p>
      </dgm:t>
    </dgm:pt>
    <dgm:pt modelId="{4CB3E7A8-4452-41D0-B00C-2474AFF5C784}" type="parTrans" cxnId="{591036F5-683E-4D0F-8DB2-D7CB1A6BC342}">
      <dgm:prSet/>
      <dgm:spPr/>
      <dgm:t>
        <a:bodyPr/>
        <a:lstStyle/>
        <a:p>
          <a:endParaRPr lang="en-US"/>
        </a:p>
      </dgm:t>
    </dgm:pt>
    <dgm:pt modelId="{986968E4-5263-4241-BA78-D9846EAC9692}" type="sibTrans" cxnId="{591036F5-683E-4D0F-8DB2-D7CB1A6BC342}">
      <dgm:prSet/>
      <dgm:spPr/>
      <dgm:t>
        <a:bodyPr/>
        <a:lstStyle/>
        <a:p>
          <a:endParaRPr lang="en-US"/>
        </a:p>
      </dgm:t>
    </dgm:pt>
    <dgm:pt modelId="{DA5257C7-B292-466D-949B-5C3E970BAF89}">
      <dgm:prSet/>
      <dgm:spPr/>
      <dgm:t>
        <a:bodyPr/>
        <a:lstStyle/>
        <a:p>
          <a:r>
            <a:rPr lang="en-US"/>
            <a:t>A read-only template</a:t>
          </a:r>
        </a:p>
      </dgm:t>
    </dgm:pt>
    <dgm:pt modelId="{861B38B9-D1F8-4F5D-95AD-92ED5E140307}" type="parTrans" cxnId="{AA6B36C2-057D-40F6-A90B-48D6F7AFBB33}">
      <dgm:prSet/>
      <dgm:spPr/>
      <dgm:t>
        <a:bodyPr/>
        <a:lstStyle/>
        <a:p>
          <a:endParaRPr lang="en-US"/>
        </a:p>
      </dgm:t>
    </dgm:pt>
    <dgm:pt modelId="{88F1B6DC-CD94-4966-B4D0-CB492CD36C4A}" type="sibTrans" cxnId="{AA6B36C2-057D-40F6-A90B-48D6F7AFBB33}">
      <dgm:prSet/>
      <dgm:spPr/>
      <dgm:t>
        <a:bodyPr/>
        <a:lstStyle/>
        <a:p>
          <a:endParaRPr lang="en-US"/>
        </a:p>
      </dgm:t>
    </dgm:pt>
    <dgm:pt modelId="{A840ADB7-25C7-4011-90F0-322ADC85B441}">
      <dgm:prSet/>
      <dgm:spPr/>
      <dgm:t>
        <a:bodyPr/>
        <a:lstStyle/>
        <a:p>
          <a:r>
            <a:rPr lang="en-US"/>
            <a:t>Contains the building blocks of an application</a:t>
          </a:r>
        </a:p>
      </dgm:t>
    </dgm:pt>
    <dgm:pt modelId="{C1C98E58-84E7-401E-96BB-04FD0EDBEF3E}" type="parTrans" cxnId="{EB045FF4-554A-41E5-9A78-0B0F51CE46F4}">
      <dgm:prSet/>
      <dgm:spPr/>
      <dgm:t>
        <a:bodyPr/>
        <a:lstStyle/>
        <a:p>
          <a:endParaRPr lang="en-US"/>
        </a:p>
      </dgm:t>
    </dgm:pt>
    <dgm:pt modelId="{E7815BE6-ED4E-44D6-B065-30AEC298ED4B}" type="sibTrans" cxnId="{EB045FF4-554A-41E5-9A78-0B0F51CE46F4}">
      <dgm:prSet/>
      <dgm:spPr/>
      <dgm:t>
        <a:bodyPr/>
        <a:lstStyle/>
        <a:p>
          <a:endParaRPr lang="en-US"/>
        </a:p>
      </dgm:t>
    </dgm:pt>
    <dgm:pt modelId="{F0C92B06-FF05-4ED2-9278-5B77EEC3B3F2}">
      <dgm:prSet/>
      <dgm:spPr/>
      <dgm:t>
        <a:bodyPr/>
        <a:lstStyle/>
        <a:p>
          <a:r>
            <a:rPr lang="en-US"/>
            <a:t>Framework, dependencies and code are "described" here</a:t>
          </a:r>
        </a:p>
      </dgm:t>
    </dgm:pt>
    <dgm:pt modelId="{EFC22A5C-3451-4843-98D3-17FF7D4A0C1F}" type="parTrans" cxnId="{728BBD12-A048-4CC0-ABA9-571D6E76E2B1}">
      <dgm:prSet/>
      <dgm:spPr/>
      <dgm:t>
        <a:bodyPr/>
        <a:lstStyle/>
        <a:p>
          <a:endParaRPr lang="en-US"/>
        </a:p>
      </dgm:t>
    </dgm:pt>
    <dgm:pt modelId="{B3A99275-7D81-4811-AC43-E8AED0BA791B}" type="sibTrans" cxnId="{728BBD12-A048-4CC0-ABA9-571D6E76E2B1}">
      <dgm:prSet/>
      <dgm:spPr/>
      <dgm:t>
        <a:bodyPr/>
        <a:lstStyle/>
        <a:p>
          <a:endParaRPr lang="en-US"/>
        </a:p>
      </dgm:t>
    </dgm:pt>
    <dgm:pt modelId="{E5D45707-6F29-4E54-850D-A3C6C0D11BC1}">
      <dgm:prSet/>
      <dgm:spPr/>
      <dgm:t>
        <a:bodyPr/>
        <a:lstStyle/>
        <a:p>
          <a:r>
            <a:rPr lang="en-US"/>
            <a:t>Container</a:t>
          </a:r>
        </a:p>
      </dgm:t>
    </dgm:pt>
    <dgm:pt modelId="{5A033536-D32C-4D47-838F-51B272BDF177}" type="parTrans" cxnId="{E33074AC-47E3-4A2B-ACE9-B264F14F4632}">
      <dgm:prSet/>
      <dgm:spPr/>
      <dgm:t>
        <a:bodyPr/>
        <a:lstStyle/>
        <a:p>
          <a:endParaRPr lang="en-US"/>
        </a:p>
      </dgm:t>
    </dgm:pt>
    <dgm:pt modelId="{899D59B9-EBFC-41AE-B35E-0DFF420E0575}" type="sibTrans" cxnId="{E33074AC-47E3-4A2B-ACE9-B264F14F4632}">
      <dgm:prSet/>
      <dgm:spPr/>
      <dgm:t>
        <a:bodyPr/>
        <a:lstStyle/>
        <a:p>
          <a:endParaRPr lang="en-US"/>
        </a:p>
      </dgm:t>
    </dgm:pt>
    <dgm:pt modelId="{9E7BBAE2-5A8B-48BA-8221-20FFC55F92A4}">
      <dgm:prSet/>
      <dgm:spPr/>
      <dgm:t>
        <a:bodyPr/>
        <a:lstStyle/>
        <a:p>
          <a:r>
            <a:rPr lang="en-US"/>
            <a:t>Built from the image</a:t>
          </a:r>
        </a:p>
      </dgm:t>
    </dgm:pt>
    <dgm:pt modelId="{65F98373-936B-4E7A-BB35-9068E853082D}" type="parTrans" cxnId="{F4C22CD0-113C-4C24-9FFD-3CE8E08F37E8}">
      <dgm:prSet/>
      <dgm:spPr/>
      <dgm:t>
        <a:bodyPr/>
        <a:lstStyle/>
        <a:p>
          <a:endParaRPr lang="en-US"/>
        </a:p>
      </dgm:t>
    </dgm:pt>
    <dgm:pt modelId="{7808E196-0A1C-4F1F-876E-3EA7B1664280}" type="sibTrans" cxnId="{F4C22CD0-113C-4C24-9FFD-3CE8E08F37E8}">
      <dgm:prSet/>
      <dgm:spPr/>
      <dgm:t>
        <a:bodyPr/>
        <a:lstStyle/>
        <a:p>
          <a:endParaRPr lang="en-US"/>
        </a:p>
      </dgm:t>
    </dgm:pt>
    <dgm:pt modelId="{E5682219-FF1D-4F46-9B18-25A541A8CC4F}">
      <dgm:prSet/>
      <dgm:spPr/>
      <dgm:t>
        <a:bodyPr/>
        <a:lstStyle/>
        <a:p>
          <a:r>
            <a:rPr lang="en-US"/>
            <a:t>It is the actual running environment for your application</a:t>
          </a:r>
        </a:p>
      </dgm:t>
    </dgm:pt>
    <dgm:pt modelId="{7D2181FE-C1CD-44FD-8085-993F83F6ED06}" type="parTrans" cxnId="{6C889D0C-BA08-4EC4-9705-7BD0E5BF3EAF}">
      <dgm:prSet/>
      <dgm:spPr/>
      <dgm:t>
        <a:bodyPr/>
        <a:lstStyle/>
        <a:p>
          <a:endParaRPr lang="en-US"/>
        </a:p>
      </dgm:t>
    </dgm:pt>
    <dgm:pt modelId="{2176098D-7A51-4B03-B4EA-47D4AAD3A6A6}" type="sibTrans" cxnId="{6C889D0C-BA08-4EC4-9705-7BD0E5BF3EAF}">
      <dgm:prSet/>
      <dgm:spPr/>
      <dgm:t>
        <a:bodyPr/>
        <a:lstStyle/>
        <a:p>
          <a:endParaRPr lang="en-US"/>
        </a:p>
      </dgm:t>
    </dgm:pt>
    <dgm:pt modelId="{87EDD6D4-09BA-45EC-86F8-F85B8EB86C72}">
      <dgm:prSet/>
      <dgm:spPr/>
      <dgm:t>
        <a:bodyPr/>
        <a:lstStyle/>
        <a:p>
          <a:r>
            <a:rPr lang="en-US"/>
            <a:t>Isolated and secured</a:t>
          </a:r>
        </a:p>
      </dgm:t>
    </dgm:pt>
    <dgm:pt modelId="{9514AA0F-BB27-4B5E-B93A-5CE0BF17ACAD}" type="parTrans" cxnId="{3E1B3D50-99F8-4A3B-8D02-B6B9ED191009}">
      <dgm:prSet/>
      <dgm:spPr/>
      <dgm:t>
        <a:bodyPr/>
        <a:lstStyle/>
        <a:p>
          <a:endParaRPr lang="en-US"/>
        </a:p>
      </dgm:t>
    </dgm:pt>
    <dgm:pt modelId="{F426A021-0978-4966-AE31-5BEDF87128DB}" type="sibTrans" cxnId="{3E1B3D50-99F8-4A3B-8D02-B6B9ED191009}">
      <dgm:prSet/>
      <dgm:spPr/>
      <dgm:t>
        <a:bodyPr/>
        <a:lstStyle/>
        <a:p>
          <a:endParaRPr lang="en-US"/>
        </a:p>
      </dgm:t>
    </dgm:pt>
    <dgm:pt modelId="{9BD287D6-2D04-4489-B2A9-B1A91E7CEC13}">
      <dgm:prSet/>
      <dgm:spPr/>
      <dgm:t>
        <a:bodyPr/>
        <a:lstStyle/>
        <a:p>
          <a:r>
            <a:rPr lang="en-US"/>
            <a:t>It can be started, stopped, moved, and deleted</a:t>
          </a:r>
        </a:p>
      </dgm:t>
    </dgm:pt>
    <dgm:pt modelId="{D29A364F-9184-48C7-9032-4A34E5B41BE7}" type="parTrans" cxnId="{4026FFB6-9CBF-4176-AE57-27911287D70C}">
      <dgm:prSet/>
      <dgm:spPr/>
      <dgm:t>
        <a:bodyPr/>
        <a:lstStyle/>
        <a:p>
          <a:endParaRPr lang="en-US"/>
        </a:p>
      </dgm:t>
    </dgm:pt>
    <dgm:pt modelId="{548F0879-545E-4A7B-B1C9-7C21370E1F62}" type="sibTrans" cxnId="{4026FFB6-9CBF-4176-AE57-27911287D70C}">
      <dgm:prSet/>
      <dgm:spPr/>
      <dgm:t>
        <a:bodyPr/>
        <a:lstStyle/>
        <a:p>
          <a:endParaRPr lang="en-US"/>
        </a:p>
      </dgm:t>
    </dgm:pt>
    <dgm:pt modelId="{F7CC7AAF-9E02-4A8E-B08C-5719719C94E1}">
      <dgm:prSet/>
      <dgm:spPr/>
      <dgm:t>
        <a:bodyPr/>
        <a:lstStyle/>
        <a:p>
          <a:r>
            <a:rPr lang="en-US"/>
            <a:t>You create a container for your different application pieces</a:t>
          </a:r>
        </a:p>
      </dgm:t>
    </dgm:pt>
    <dgm:pt modelId="{596D4921-57B4-4414-9B7F-9406179B468B}" type="parTrans" cxnId="{56BAA7D5-5ACA-438B-AB47-55ED1B5FA2C0}">
      <dgm:prSet/>
      <dgm:spPr/>
      <dgm:t>
        <a:bodyPr/>
        <a:lstStyle/>
        <a:p>
          <a:endParaRPr lang="en-US"/>
        </a:p>
      </dgm:t>
    </dgm:pt>
    <dgm:pt modelId="{C689682A-BE60-47A4-8F04-9506903FCB2C}" type="sibTrans" cxnId="{56BAA7D5-5ACA-438B-AB47-55ED1B5FA2C0}">
      <dgm:prSet/>
      <dgm:spPr/>
      <dgm:t>
        <a:bodyPr/>
        <a:lstStyle/>
        <a:p>
          <a:endParaRPr lang="en-US"/>
        </a:p>
      </dgm:t>
    </dgm:pt>
    <dgm:pt modelId="{9BF06F39-5A81-43D6-AB62-A6B123F43F3B}">
      <dgm:prSet/>
      <dgm:spPr/>
      <dgm:t>
        <a:bodyPr/>
        <a:lstStyle/>
        <a:p>
          <a:r>
            <a:rPr lang="en-US"/>
            <a:t>Database, Presentation, Caching, etc.</a:t>
          </a:r>
        </a:p>
      </dgm:t>
    </dgm:pt>
    <dgm:pt modelId="{2E7B3DCE-A8B2-4782-8203-6EFB414FF475}" type="parTrans" cxnId="{74DEC4F1-720A-42B2-80C0-B7A5D94FC0C6}">
      <dgm:prSet/>
      <dgm:spPr/>
      <dgm:t>
        <a:bodyPr/>
        <a:lstStyle/>
        <a:p>
          <a:endParaRPr lang="en-US"/>
        </a:p>
      </dgm:t>
    </dgm:pt>
    <dgm:pt modelId="{063BCBF5-F7DD-4520-B192-81E6EFF9E287}" type="sibTrans" cxnId="{74DEC4F1-720A-42B2-80C0-B7A5D94FC0C6}">
      <dgm:prSet/>
      <dgm:spPr/>
      <dgm:t>
        <a:bodyPr/>
        <a:lstStyle/>
        <a:p>
          <a:endParaRPr lang="en-US"/>
        </a:p>
      </dgm:t>
    </dgm:pt>
    <dgm:pt modelId="{134B8E32-ABD5-46CB-8622-B7FC336D1876}" type="pres">
      <dgm:prSet presAssocID="{914C736F-2F7B-469F-82CF-A2F567781B56}" presName="linear" presStyleCnt="0">
        <dgm:presLayoutVars>
          <dgm:animLvl val="lvl"/>
          <dgm:resizeHandles val="exact"/>
        </dgm:presLayoutVars>
      </dgm:prSet>
      <dgm:spPr/>
    </dgm:pt>
    <dgm:pt modelId="{B416F0DD-990C-4CB4-8083-C1DB3F8D1C29}" type="pres">
      <dgm:prSet presAssocID="{E0839F1D-FA4C-4F86-B44A-82BE51BB3E3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06C438D-8CDE-411B-B564-7EA8BC787210}" type="pres">
      <dgm:prSet presAssocID="{E0839F1D-FA4C-4F86-B44A-82BE51BB3E37}" presName="childText" presStyleLbl="revTx" presStyleIdx="0" presStyleCnt="2">
        <dgm:presLayoutVars>
          <dgm:bulletEnabled val="1"/>
        </dgm:presLayoutVars>
      </dgm:prSet>
      <dgm:spPr/>
    </dgm:pt>
    <dgm:pt modelId="{57A00812-972E-49C4-A02F-9FACB9D720C1}" type="pres">
      <dgm:prSet presAssocID="{E5D45707-6F29-4E54-850D-A3C6C0D11BC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866263A-4DD9-40C8-A53D-0600B1D864DC}" type="pres">
      <dgm:prSet presAssocID="{E5D45707-6F29-4E54-850D-A3C6C0D11BC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8870008-AE71-43A0-A145-46B51DEC9BA8}" type="presOf" srcId="{9BD287D6-2D04-4489-B2A9-B1A91E7CEC13}" destId="{1866263A-4DD9-40C8-A53D-0600B1D864DC}" srcOrd="0" destOrd="3" presId="urn:microsoft.com/office/officeart/2005/8/layout/vList2"/>
    <dgm:cxn modelId="{BB89300A-44B9-49F2-A51B-0D6A2DC0220A}" type="presOf" srcId="{E5D45707-6F29-4E54-850D-A3C6C0D11BC1}" destId="{57A00812-972E-49C4-A02F-9FACB9D720C1}" srcOrd="0" destOrd="0" presId="urn:microsoft.com/office/officeart/2005/8/layout/vList2"/>
    <dgm:cxn modelId="{6C889D0C-BA08-4EC4-9705-7BD0E5BF3EAF}" srcId="{E5D45707-6F29-4E54-850D-A3C6C0D11BC1}" destId="{E5682219-FF1D-4F46-9B18-25A541A8CC4F}" srcOrd="1" destOrd="0" parTransId="{7D2181FE-C1CD-44FD-8085-993F83F6ED06}" sibTransId="{2176098D-7A51-4B03-B4EA-47D4AAD3A6A6}"/>
    <dgm:cxn modelId="{01DB8011-7D56-486F-847F-87F54A8862CA}" type="presOf" srcId="{F0C92B06-FF05-4ED2-9278-5B77EEC3B3F2}" destId="{F06C438D-8CDE-411B-B564-7EA8BC787210}" srcOrd="0" destOrd="3" presId="urn:microsoft.com/office/officeart/2005/8/layout/vList2"/>
    <dgm:cxn modelId="{728BBD12-A048-4CC0-ABA9-571D6E76E2B1}" srcId="{E0839F1D-FA4C-4F86-B44A-82BE51BB3E37}" destId="{F0C92B06-FF05-4ED2-9278-5B77EEC3B3F2}" srcOrd="3" destOrd="0" parTransId="{EFC22A5C-3451-4843-98D3-17FF7D4A0C1F}" sibTransId="{B3A99275-7D81-4811-AC43-E8AED0BA791B}"/>
    <dgm:cxn modelId="{8ACB4B17-B88D-43E0-AA18-D35D895B98C0}" srcId="{914C736F-2F7B-469F-82CF-A2F567781B56}" destId="{E0839F1D-FA4C-4F86-B44A-82BE51BB3E37}" srcOrd="0" destOrd="0" parTransId="{47E8A3E9-1813-4419-B78B-C2F7E65A0582}" sibTransId="{25AD74E5-80FD-47CC-B524-02A64A359518}"/>
    <dgm:cxn modelId="{7DBCD51F-FC5A-4859-A07D-99EB199D84EE}" type="presOf" srcId="{9E7BBAE2-5A8B-48BA-8221-20FFC55F92A4}" destId="{1866263A-4DD9-40C8-A53D-0600B1D864DC}" srcOrd="0" destOrd="0" presId="urn:microsoft.com/office/officeart/2005/8/layout/vList2"/>
    <dgm:cxn modelId="{08183D24-6490-49D4-84B3-CB19C5F9D696}" type="presOf" srcId="{DA5257C7-B292-466D-949B-5C3E970BAF89}" destId="{F06C438D-8CDE-411B-B564-7EA8BC787210}" srcOrd="0" destOrd="1" presId="urn:microsoft.com/office/officeart/2005/8/layout/vList2"/>
    <dgm:cxn modelId="{CE796F3D-527D-4DC0-B23F-FA4C44BEE288}" type="presOf" srcId="{A840ADB7-25C7-4011-90F0-322ADC85B441}" destId="{F06C438D-8CDE-411B-B564-7EA8BC787210}" srcOrd="0" destOrd="2" presId="urn:microsoft.com/office/officeart/2005/8/layout/vList2"/>
    <dgm:cxn modelId="{C545BF3F-E13B-413E-96A2-EDA165B869C7}" type="presOf" srcId="{E5682219-FF1D-4F46-9B18-25A541A8CC4F}" destId="{1866263A-4DD9-40C8-A53D-0600B1D864DC}" srcOrd="0" destOrd="1" presId="urn:microsoft.com/office/officeart/2005/8/layout/vList2"/>
    <dgm:cxn modelId="{299B4D65-DE5A-457E-AACF-A1B5104CF73E}" type="presOf" srcId="{596CF710-D78B-428E-87D9-958018A1F5A1}" destId="{F06C438D-8CDE-411B-B564-7EA8BC787210}" srcOrd="0" destOrd="0" presId="urn:microsoft.com/office/officeart/2005/8/layout/vList2"/>
    <dgm:cxn modelId="{3E1B3D50-99F8-4A3B-8D02-B6B9ED191009}" srcId="{E5D45707-6F29-4E54-850D-A3C6C0D11BC1}" destId="{87EDD6D4-09BA-45EC-86F8-F85B8EB86C72}" srcOrd="2" destOrd="0" parTransId="{9514AA0F-BB27-4B5E-B93A-5CE0BF17ACAD}" sibTransId="{F426A021-0978-4966-AE31-5BEDF87128DB}"/>
    <dgm:cxn modelId="{60B91973-3F2B-4A10-80AA-6725517D8D95}" type="presOf" srcId="{87EDD6D4-09BA-45EC-86F8-F85B8EB86C72}" destId="{1866263A-4DD9-40C8-A53D-0600B1D864DC}" srcOrd="0" destOrd="2" presId="urn:microsoft.com/office/officeart/2005/8/layout/vList2"/>
    <dgm:cxn modelId="{5B481E57-081A-4BB1-95F6-4E0261A30CE6}" type="presOf" srcId="{F7CC7AAF-9E02-4A8E-B08C-5719719C94E1}" destId="{1866263A-4DD9-40C8-A53D-0600B1D864DC}" srcOrd="0" destOrd="4" presId="urn:microsoft.com/office/officeart/2005/8/layout/vList2"/>
    <dgm:cxn modelId="{3BA6D982-8C30-4845-B144-7C6E1BAE52EA}" type="presOf" srcId="{9BF06F39-5A81-43D6-AB62-A6B123F43F3B}" destId="{1866263A-4DD9-40C8-A53D-0600B1D864DC}" srcOrd="0" destOrd="5" presId="urn:microsoft.com/office/officeart/2005/8/layout/vList2"/>
    <dgm:cxn modelId="{E33074AC-47E3-4A2B-ACE9-B264F14F4632}" srcId="{914C736F-2F7B-469F-82CF-A2F567781B56}" destId="{E5D45707-6F29-4E54-850D-A3C6C0D11BC1}" srcOrd="1" destOrd="0" parTransId="{5A033536-D32C-4D47-838F-51B272BDF177}" sibTransId="{899D59B9-EBFC-41AE-B35E-0DFF420E0575}"/>
    <dgm:cxn modelId="{4026FFB6-9CBF-4176-AE57-27911287D70C}" srcId="{E5D45707-6F29-4E54-850D-A3C6C0D11BC1}" destId="{9BD287D6-2D04-4489-B2A9-B1A91E7CEC13}" srcOrd="3" destOrd="0" parTransId="{D29A364F-9184-48C7-9032-4A34E5B41BE7}" sibTransId="{548F0879-545E-4A7B-B1C9-7C21370E1F62}"/>
    <dgm:cxn modelId="{AA6B36C2-057D-40F6-A90B-48D6F7AFBB33}" srcId="{E0839F1D-FA4C-4F86-B44A-82BE51BB3E37}" destId="{DA5257C7-B292-466D-949B-5C3E970BAF89}" srcOrd="1" destOrd="0" parTransId="{861B38B9-D1F8-4F5D-95AD-92ED5E140307}" sibTransId="{88F1B6DC-CD94-4966-B4D0-CB492CD36C4A}"/>
    <dgm:cxn modelId="{F4C22CD0-113C-4C24-9FFD-3CE8E08F37E8}" srcId="{E5D45707-6F29-4E54-850D-A3C6C0D11BC1}" destId="{9E7BBAE2-5A8B-48BA-8221-20FFC55F92A4}" srcOrd="0" destOrd="0" parTransId="{65F98373-936B-4E7A-BB35-9068E853082D}" sibTransId="{7808E196-0A1C-4F1F-876E-3EA7B1664280}"/>
    <dgm:cxn modelId="{56BAA7D5-5ACA-438B-AB47-55ED1B5FA2C0}" srcId="{E5D45707-6F29-4E54-850D-A3C6C0D11BC1}" destId="{F7CC7AAF-9E02-4A8E-B08C-5719719C94E1}" srcOrd="4" destOrd="0" parTransId="{596D4921-57B4-4414-9B7F-9406179B468B}" sibTransId="{C689682A-BE60-47A4-8F04-9506903FCB2C}"/>
    <dgm:cxn modelId="{0C9526DC-070D-49A7-BADE-FF2E39F63E97}" type="presOf" srcId="{E0839F1D-FA4C-4F86-B44A-82BE51BB3E37}" destId="{B416F0DD-990C-4CB4-8083-C1DB3F8D1C29}" srcOrd="0" destOrd="0" presId="urn:microsoft.com/office/officeart/2005/8/layout/vList2"/>
    <dgm:cxn modelId="{BA5D4FDD-0663-480E-89DE-52734D227ADC}" type="presOf" srcId="{914C736F-2F7B-469F-82CF-A2F567781B56}" destId="{134B8E32-ABD5-46CB-8622-B7FC336D1876}" srcOrd="0" destOrd="0" presId="urn:microsoft.com/office/officeart/2005/8/layout/vList2"/>
    <dgm:cxn modelId="{74DEC4F1-720A-42B2-80C0-B7A5D94FC0C6}" srcId="{F7CC7AAF-9E02-4A8E-B08C-5719719C94E1}" destId="{9BF06F39-5A81-43D6-AB62-A6B123F43F3B}" srcOrd="0" destOrd="0" parTransId="{2E7B3DCE-A8B2-4782-8203-6EFB414FF475}" sibTransId="{063BCBF5-F7DD-4520-B192-81E6EFF9E287}"/>
    <dgm:cxn modelId="{EB045FF4-554A-41E5-9A78-0B0F51CE46F4}" srcId="{E0839F1D-FA4C-4F86-B44A-82BE51BB3E37}" destId="{A840ADB7-25C7-4011-90F0-322ADC85B441}" srcOrd="2" destOrd="0" parTransId="{C1C98E58-84E7-401E-96BB-04FD0EDBEF3E}" sibTransId="{E7815BE6-ED4E-44D6-B065-30AEC298ED4B}"/>
    <dgm:cxn modelId="{591036F5-683E-4D0F-8DB2-D7CB1A6BC342}" srcId="{E0839F1D-FA4C-4F86-B44A-82BE51BB3E37}" destId="{596CF710-D78B-428E-87D9-958018A1F5A1}" srcOrd="0" destOrd="0" parTransId="{4CB3E7A8-4452-41D0-B00C-2474AFF5C784}" sibTransId="{986968E4-5263-4241-BA78-D9846EAC9692}"/>
    <dgm:cxn modelId="{84044C8D-AEB1-49B4-AD4D-DE92251CFAD5}" type="presParOf" srcId="{134B8E32-ABD5-46CB-8622-B7FC336D1876}" destId="{B416F0DD-990C-4CB4-8083-C1DB3F8D1C29}" srcOrd="0" destOrd="0" presId="urn:microsoft.com/office/officeart/2005/8/layout/vList2"/>
    <dgm:cxn modelId="{379DC010-5346-4E10-A0C1-AA7A7D75C6C6}" type="presParOf" srcId="{134B8E32-ABD5-46CB-8622-B7FC336D1876}" destId="{F06C438D-8CDE-411B-B564-7EA8BC787210}" srcOrd="1" destOrd="0" presId="urn:microsoft.com/office/officeart/2005/8/layout/vList2"/>
    <dgm:cxn modelId="{A9DDB803-6424-4047-A988-5E75587D2CBC}" type="presParOf" srcId="{134B8E32-ABD5-46CB-8622-B7FC336D1876}" destId="{57A00812-972E-49C4-A02F-9FACB9D720C1}" srcOrd="2" destOrd="0" presId="urn:microsoft.com/office/officeart/2005/8/layout/vList2"/>
    <dgm:cxn modelId="{0A7A08A9-CB72-46C6-A300-0B3DBB37CF2A}" type="presParOf" srcId="{134B8E32-ABD5-46CB-8622-B7FC336D1876}" destId="{1866263A-4DD9-40C8-A53D-0600B1D864D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8F086C-4743-4B35-A266-ADDC38539B47}" type="doc">
      <dgm:prSet loTypeId="urn:microsoft.com/office/officeart/2005/8/layout/hList1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E4CDDD6-2144-4570-87B8-F58DB12D0F4A}">
      <dgm:prSet/>
      <dgm:spPr/>
      <dgm:t>
        <a:bodyPr/>
        <a:lstStyle/>
        <a:p>
          <a:r>
            <a:rPr lang="en-US"/>
            <a:t>Virtual Machines</a:t>
          </a:r>
        </a:p>
      </dgm:t>
    </dgm:pt>
    <dgm:pt modelId="{804190A1-FDC8-479B-9049-E7A0E64A65B1}" type="parTrans" cxnId="{210976B5-092B-48B1-9D3F-BD4D9AAF2824}">
      <dgm:prSet/>
      <dgm:spPr/>
      <dgm:t>
        <a:bodyPr/>
        <a:lstStyle/>
        <a:p>
          <a:endParaRPr lang="en-US"/>
        </a:p>
      </dgm:t>
    </dgm:pt>
    <dgm:pt modelId="{A39F3361-7C88-4F75-B173-944048EFCF00}" type="sibTrans" cxnId="{210976B5-092B-48B1-9D3F-BD4D9AAF2824}">
      <dgm:prSet/>
      <dgm:spPr/>
      <dgm:t>
        <a:bodyPr/>
        <a:lstStyle/>
        <a:p>
          <a:endParaRPr lang="en-US"/>
        </a:p>
      </dgm:t>
    </dgm:pt>
    <dgm:pt modelId="{EFF9889A-198C-42E6-8481-02BA8080EE80}">
      <dgm:prSet/>
      <dgm:spPr/>
      <dgm:t>
        <a:bodyPr/>
        <a:lstStyle/>
        <a:p>
          <a:r>
            <a:rPr lang="en-US"/>
            <a:t>Have a guest OS, which is heavier</a:t>
          </a:r>
        </a:p>
      </dgm:t>
    </dgm:pt>
    <dgm:pt modelId="{00D8FB94-A817-472E-9853-87C4FB7B2BA3}" type="parTrans" cxnId="{3421893C-281A-43DF-8433-39B3A45883CB}">
      <dgm:prSet/>
      <dgm:spPr/>
      <dgm:t>
        <a:bodyPr/>
        <a:lstStyle/>
        <a:p>
          <a:endParaRPr lang="en-US"/>
        </a:p>
      </dgm:t>
    </dgm:pt>
    <dgm:pt modelId="{37616BF0-66AC-4CAC-9FBB-65A5136A5009}" type="sibTrans" cxnId="{3421893C-281A-43DF-8433-39B3A45883CB}">
      <dgm:prSet/>
      <dgm:spPr/>
      <dgm:t>
        <a:bodyPr/>
        <a:lstStyle/>
        <a:p>
          <a:endParaRPr lang="en-US"/>
        </a:p>
      </dgm:t>
    </dgm:pt>
    <dgm:pt modelId="{506E74F9-F5AC-4174-93A8-962C4E90D7F2}">
      <dgm:prSet/>
      <dgm:spPr/>
      <dgm:t>
        <a:bodyPr/>
        <a:lstStyle/>
        <a:p>
          <a:r>
            <a:rPr lang="en-US"/>
            <a:t>Images are bigger in terms of size</a:t>
          </a:r>
        </a:p>
      </dgm:t>
    </dgm:pt>
    <dgm:pt modelId="{A15B44B5-3F3C-41C4-A6EB-6C971236D83D}" type="parTrans" cxnId="{13C3228F-E58E-4B56-AB10-3E09FF2825BC}">
      <dgm:prSet/>
      <dgm:spPr/>
      <dgm:t>
        <a:bodyPr/>
        <a:lstStyle/>
        <a:p>
          <a:endParaRPr lang="en-US"/>
        </a:p>
      </dgm:t>
    </dgm:pt>
    <dgm:pt modelId="{0A29D681-C325-49F0-B4DA-2519BABE35DA}" type="sibTrans" cxnId="{13C3228F-E58E-4B56-AB10-3E09FF2825BC}">
      <dgm:prSet/>
      <dgm:spPr/>
      <dgm:t>
        <a:bodyPr/>
        <a:lstStyle/>
        <a:p>
          <a:endParaRPr lang="en-US"/>
        </a:p>
      </dgm:t>
    </dgm:pt>
    <dgm:pt modelId="{597411A4-CFC7-40CB-8F02-12D4BE2E98BD}">
      <dgm:prSet/>
      <dgm:spPr/>
      <dgm:t>
        <a:bodyPr/>
        <a:lstStyle/>
        <a:p>
          <a:r>
            <a:rPr lang="en-US"/>
            <a:t>Slower startup time</a:t>
          </a:r>
        </a:p>
      </dgm:t>
    </dgm:pt>
    <dgm:pt modelId="{4B46F02D-6202-4D9D-9FFA-CD891CCDFF46}" type="parTrans" cxnId="{EDAC424F-0559-49DC-A47D-BABDC15257D9}">
      <dgm:prSet/>
      <dgm:spPr/>
      <dgm:t>
        <a:bodyPr/>
        <a:lstStyle/>
        <a:p>
          <a:endParaRPr lang="en-US"/>
        </a:p>
      </dgm:t>
    </dgm:pt>
    <dgm:pt modelId="{D07F23BA-B89D-4846-8C92-D2CB116A525F}" type="sibTrans" cxnId="{EDAC424F-0559-49DC-A47D-BABDC15257D9}">
      <dgm:prSet/>
      <dgm:spPr/>
      <dgm:t>
        <a:bodyPr/>
        <a:lstStyle/>
        <a:p>
          <a:endParaRPr lang="en-US"/>
        </a:p>
      </dgm:t>
    </dgm:pt>
    <dgm:pt modelId="{B7F3CC0F-C1C4-47A8-909C-9B39BD2DFDDF}">
      <dgm:prSet/>
      <dgm:spPr/>
      <dgm:t>
        <a:bodyPr/>
        <a:lstStyle/>
        <a:p>
          <a:r>
            <a:rPr lang="en-US"/>
            <a:t>Everything is a copy of the host OS</a:t>
          </a:r>
        </a:p>
      </dgm:t>
    </dgm:pt>
    <dgm:pt modelId="{C79F8EB2-958E-4381-9968-AE896AE21A86}" type="parTrans" cxnId="{721D8E15-3E6D-4644-ADD1-0EA7BE214E2A}">
      <dgm:prSet/>
      <dgm:spPr/>
      <dgm:t>
        <a:bodyPr/>
        <a:lstStyle/>
        <a:p>
          <a:endParaRPr lang="en-US"/>
        </a:p>
      </dgm:t>
    </dgm:pt>
    <dgm:pt modelId="{F4C7BD97-4FCB-4125-B486-70A9DAAF5A20}" type="sibTrans" cxnId="{721D8E15-3E6D-4644-ADD1-0EA7BE214E2A}">
      <dgm:prSet/>
      <dgm:spPr/>
      <dgm:t>
        <a:bodyPr/>
        <a:lstStyle/>
        <a:p>
          <a:endParaRPr lang="en-US"/>
        </a:p>
      </dgm:t>
    </dgm:pt>
    <dgm:pt modelId="{4EF015FA-07C1-48A7-8D82-06A0DB877083}">
      <dgm:prSet/>
      <dgm:spPr/>
      <dgm:t>
        <a:bodyPr/>
        <a:lstStyle/>
        <a:p>
          <a:r>
            <a:rPr lang="en-US"/>
            <a:t>Docker</a:t>
          </a:r>
        </a:p>
      </dgm:t>
    </dgm:pt>
    <dgm:pt modelId="{6A4AA099-49D3-4593-A1D0-4293B7496781}" type="parTrans" cxnId="{B54C403F-8D97-40DD-9FFA-F897DB12D823}">
      <dgm:prSet/>
      <dgm:spPr/>
      <dgm:t>
        <a:bodyPr/>
        <a:lstStyle/>
        <a:p>
          <a:endParaRPr lang="en-US"/>
        </a:p>
      </dgm:t>
    </dgm:pt>
    <dgm:pt modelId="{D5DAE8C2-97E0-4F12-8D80-DEF8F8954B31}" type="sibTrans" cxnId="{B54C403F-8D97-40DD-9FFA-F897DB12D823}">
      <dgm:prSet/>
      <dgm:spPr/>
      <dgm:t>
        <a:bodyPr/>
        <a:lstStyle/>
        <a:p>
          <a:endParaRPr lang="en-US"/>
        </a:p>
      </dgm:t>
    </dgm:pt>
    <dgm:pt modelId="{3DB1D517-122F-46E7-BAC7-82EFA2DA5C5D}">
      <dgm:prSet/>
      <dgm:spPr/>
      <dgm:t>
        <a:bodyPr/>
        <a:lstStyle/>
        <a:p>
          <a:r>
            <a:rPr lang="en-US"/>
            <a:t>No guest OS, just a process</a:t>
          </a:r>
        </a:p>
      </dgm:t>
    </dgm:pt>
    <dgm:pt modelId="{1FE5988D-7B64-4D45-9505-49EF906AA1C5}" type="parTrans" cxnId="{C4720FC9-F07E-40BC-9DD7-6BF7EAD6F275}">
      <dgm:prSet/>
      <dgm:spPr/>
      <dgm:t>
        <a:bodyPr/>
        <a:lstStyle/>
        <a:p>
          <a:endParaRPr lang="en-US"/>
        </a:p>
      </dgm:t>
    </dgm:pt>
    <dgm:pt modelId="{62B66695-F9A9-4A25-91DC-F289D6E30AF3}" type="sibTrans" cxnId="{C4720FC9-F07E-40BC-9DD7-6BF7EAD6F275}">
      <dgm:prSet/>
      <dgm:spPr/>
      <dgm:t>
        <a:bodyPr/>
        <a:lstStyle/>
        <a:p>
          <a:endParaRPr lang="en-US"/>
        </a:p>
      </dgm:t>
    </dgm:pt>
    <dgm:pt modelId="{C9A20636-7FAA-4CD9-9788-DCF4780A6F54}">
      <dgm:prSet/>
      <dgm:spPr/>
      <dgm:t>
        <a:bodyPr/>
        <a:lstStyle/>
        <a:p>
          <a:r>
            <a:rPr lang="en-US"/>
            <a:t>Images are small in terms of size</a:t>
          </a:r>
        </a:p>
      </dgm:t>
    </dgm:pt>
    <dgm:pt modelId="{021B659C-DCA4-47FB-9F69-9697E72BBA28}" type="parTrans" cxnId="{46007E7E-E3D3-48C7-9C70-0572E2AAE9FF}">
      <dgm:prSet/>
      <dgm:spPr/>
      <dgm:t>
        <a:bodyPr/>
        <a:lstStyle/>
        <a:p>
          <a:endParaRPr lang="en-US"/>
        </a:p>
      </dgm:t>
    </dgm:pt>
    <dgm:pt modelId="{7A87B3F0-4862-4984-967D-FF262EF5374B}" type="sibTrans" cxnId="{46007E7E-E3D3-48C7-9C70-0572E2AAE9FF}">
      <dgm:prSet/>
      <dgm:spPr/>
      <dgm:t>
        <a:bodyPr/>
        <a:lstStyle/>
        <a:p>
          <a:endParaRPr lang="en-US"/>
        </a:p>
      </dgm:t>
    </dgm:pt>
    <dgm:pt modelId="{E1135029-C85F-42D7-A4C7-960530604BBE}">
      <dgm:prSet/>
      <dgm:spPr/>
      <dgm:t>
        <a:bodyPr/>
        <a:lstStyle/>
        <a:p>
          <a:r>
            <a:rPr lang="en-US"/>
            <a:t>Fast startup time</a:t>
          </a:r>
        </a:p>
      </dgm:t>
    </dgm:pt>
    <dgm:pt modelId="{8D04CB23-9F5E-4FD5-A3A3-4ABADE16543E}" type="parTrans" cxnId="{1F534B2F-F58B-48F4-BBB0-B75500B112E7}">
      <dgm:prSet/>
      <dgm:spPr/>
      <dgm:t>
        <a:bodyPr/>
        <a:lstStyle/>
        <a:p>
          <a:endParaRPr lang="en-US"/>
        </a:p>
      </dgm:t>
    </dgm:pt>
    <dgm:pt modelId="{770152BF-C8B9-4C65-9C1C-2CEB86177EA6}" type="sibTrans" cxnId="{1F534B2F-F58B-48F4-BBB0-B75500B112E7}">
      <dgm:prSet/>
      <dgm:spPr/>
      <dgm:t>
        <a:bodyPr/>
        <a:lstStyle/>
        <a:p>
          <a:endParaRPr lang="en-US"/>
        </a:p>
      </dgm:t>
    </dgm:pt>
    <dgm:pt modelId="{F5EA9A40-B480-4DA8-8D1A-5EFD10D534D1}" type="pres">
      <dgm:prSet presAssocID="{678F086C-4743-4B35-A266-ADDC38539B47}" presName="Name0" presStyleCnt="0">
        <dgm:presLayoutVars>
          <dgm:dir/>
          <dgm:animLvl val="lvl"/>
          <dgm:resizeHandles val="exact"/>
        </dgm:presLayoutVars>
      </dgm:prSet>
      <dgm:spPr/>
    </dgm:pt>
    <dgm:pt modelId="{95BA69A5-8686-4731-89A6-3BAE6DF1BCE8}" type="pres">
      <dgm:prSet presAssocID="{6E4CDDD6-2144-4570-87B8-F58DB12D0F4A}" presName="composite" presStyleCnt="0"/>
      <dgm:spPr/>
    </dgm:pt>
    <dgm:pt modelId="{4DEAE308-CE98-41D2-9F59-E59C8DE66E16}" type="pres">
      <dgm:prSet presAssocID="{6E4CDDD6-2144-4570-87B8-F58DB12D0F4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BBE4ACF-902B-45BD-8E57-4B445654F6C3}" type="pres">
      <dgm:prSet presAssocID="{6E4CDDD6-2144-4570-87B8-F58DB12D0F4A}" presName="desTx" presStyleLbl="alignAccFollowNode1" presStyleIdx="0" presStyleCnt="2">
        <dgm:presLayoutVars>
          <dgm:bulletEnabled val="1"/>
        </dgm:presLayoutVars>
      </dgm:prSet>
      <dgm:spPr/>
    </dgm:pt>
    <dgm:pt modelId="{768A0A17-E738-448E-A73C-5C7E6BF30973}" type="pres">
      <dgm:prSet presAssocID="{A39F3361-7C88-4F75-B173-944048EFCF00}" presName="space" presStyleCnt="0"/>
      <dgm:spPr/>
    </dgm:pt>
    <dgm:pt modelId="{9837D420-2B9F-457D-9448-948ABA42E355}" type="pres">
      <dgm:prSet presAssocID="{4EF015FA-07C1-48A7-8D82-06A0DB877083}" presName="composite" presStyleCnt="0"/>
      <dgm:spPr/>
    </dgm:pt>
    <dgm:pt modelId="{C9B8B417-6F18-4F33-BA0F-1866441480E8}" type="pres">
      <dgm:prSet presAssocID="{4EF015FA-07C1-48A7-8D82-06A0DB87708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A0B09AB-7000-4B96-88F5-F2ECBDCD1491}" type="pres">
      <dgm:prSet presAssocID="{4EF015FA-07C1-48A7-8D82-06A0DB877083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21D8E15-3E6D-4644-ADD1-0EA7BE214E2A}" srcId="{6E4CDDD6-2144-4570-87B8-F58DB12D0F4A}" destId="{B7F3CC0F-C1C4-47A8-909C-9B39BD2DFDDF}" srcOrd="3" destOrd="0" parTransId="{C79F8EB2-958E-4381-9968-AE896AE21A86}" sibTransId="{F4C7BD97-4FCB-4125-B486-70A9DAAF5A20}"/>
    <dgm:cxn modelId="{CE717528-9D12-46A4-B416-DD841D0DD070}" type="presOf" srcId="{B7F3CC0F-C1C4-47A8-909C-9B39BD2DFDDF}" destId="{CBBE4ACF-902B-45BD-8E57-4B445654F6C3}" srcOrd="0" destOrd="3" presId="urn:microsoft.com/office/officeart/2005/8/layout/hList1"/>
    <dgm:cxn modelId="{1F534B2F-F58B-48F4-BBB0-B75500B112E7}" srcId="{4EF015FA-07C1-48A7-8D82-06A0DB877083}" destId="{E1135029-C85F-42D7-A4C7-960530604BBE}" srcOrd="2" destOrd="0" parTransId="{8D04CB23-9F5E-4FD5-A3A3-4ABADE16543E}" sibTransId="{770152BF-C8B9-4C65-9C1C-2CEB86177EA6}"/>
    <dgm:cxn modelId="{F8252C31-7C1D-4F8A-8F3D-8DB5E1AA64CA}" type="presOf" srcId="{597411A4-CFC7-40CB-8F02-12D4BE2E98BD}" destId="{CBBE4ACF-902B-45BD-8E57-4B445654F6C3}" srcOrd="0" destOrd="2" presId="urn:microsoft.com/office/officeart/2005/8/layout/hList1"/>
    <dgm:cxn modelId="{3421893C-281A-43DF-8433-39B3A45883CB}" srcId="{6E4CDDD6-2144-4570-87B8-F58DB12D0F4A}" destId="{EFF9889A-198C-42E6-8481-02BA8080EE80}" srcOrd="0" destOrd="0" parTransId="{00D8FB94-A817-472E-9853-87C4FB7B2BA3}" sibTransId="{37616BF0-66AC-4CAC-9FBB-65A5136A5009}"/>
    <dgm:cxn modelId="{B54C403F-8D97-40DD-9FFA-F897DB12D823}" srcId="{678F086C-4743-4B35-A266-ADDC38539B47}" destId="{4EF015FA-07C1-48A7-8D82-06A0DB877083}" srcOrd="1" destOrd="0" parTransId="{6A4AA099-49D3-4593-A1D0-4293B7496781}" sibTransId="{D5DAE8C2-97E0-4F12-8D80-DEF8F8954B31}"/>
    <dgm:cxn modelId="{E8509845-F3EB-4756-83DF-93F36D5E0120}" type="presOf" srcId="{C9A20636-7FAA-4CD9-9788-DCF4780A6F54}" destId="{9A0B09AB-7000-4B96-88F5-F2ECBDCD1491}" srcOrd="0" destOrd="1" presId="urn:microsoft.com/office/officeart/2005/8/layout/hList1"/>
    <dgm:cxn modelId="{EDAC424F-0559-49DC-A47D-BABDC15257D9}" srcId="{6E4CDDD6-2144-4570-87B8-F58DB12D0F4A}" destId="{597411A4-CFC7-40CB-8F02-12D4BE2E98BD}" srcOrd="2" destOrd="0" parTransId="{4B46F02D-6202-4D9D-9FFA-CD891CCDFF46}" sibTransId="{D07F23BA-B89D-4846-8C92-D2CB116A525F}"/>
    <dgm:cxn modelId="{EF1DF553-4CFB-4BF9-A86D-1E4C2246D5A6}" type="presOf" srcId="{4EF015FA-07C1-48A7-8D82-06A0DB877083}" destId="{C9B8B417-6F18-4F33-BA0F-1866441480E8}" srcOrd="0" destOrd="0" presId="urn:microsoft.com/office/officeart/2005/8/layout/hList1"/>
    <dgm:cxn modelId="{46007E7E-E3D3-48C7-9C70-0572E2AAE9FF}" srcId="{4EF015FA-07C1-48A7-8D82-06A0DB877083}" destId="{C9A20636-7FAA-4CD9-9788-DCF4780A6F54}" srcOrd="1" destOrd="0" parTransId="{021B659C-DCA4-47FB-9F69-9697E72BBA28}" sibTransId="{7A87B3F0-4862-4984-967D-FF262EF5374B}"/>
    <dgm:cxn modelId="{49629D82-0AD0-4432-9AFD-5FBB8DD5F3C6}" type="presOf" srcId="{506E74F9-F5AC-4174-93A8-962C4E90D7F2}" destId="{CBBE4ACF-902B-45BD-8E57-4B445654F6C3}" srcOrd="0" destOrd="1" presId="urn:microsoft.com/office/officeart/2005/8/layout/hList1"/>
    <dgm:cxn modelId="{62F4D685-0420-4786-9867-280DF585D46B}" type="presOf" srcId="{678F086C-4743-4B35-A266-ADDC38539B47}" destId="{F5EA9A40-B480-4DA8-8D1A-5EFD10D534D1}" srcOrd="0" destOrd="0" presId="urn:microsoft.com/office/officeart/2005/8/layout/hList1"/>
    <dgm:cxn modelId="{13C3228F-E58E-4B56-AB10-3E09FF2825BC}" srcId="{6E4CDDD6-2144-4570-87B8-F58DB12D0F4A}" destId="{506E74F9-F5AC-4174-93A8-962C4E90D7F2}" srcOrd="1" destOrd="0" parTransId="{A15B44B5-3F3C-41C4-A6EB-6C971236D83D}" sibTransId="{0A29D681-C325-49F0-B4DA-2519BABE35DA}"/>
    <dgm:cxn modelId="{EC7BEE91-FC3D-4993-844B-51ADCF9201A4}" type="presOf" srcId="{6E4CDDD6-2144-4570-87B8-F58DB12D0F4A}" destId="{4DEAE308-CE98-41D2-9F59-E59C8DE66E16}" srcOrd="0" destOrd="0" presId="urn:microsoft.com/office/officeart/2005/8/layout/hList1"/>
    <dgm:cxn modelId="{210976B5-092B-48B1-9D3F-BD4D9AAF2824}" srcId="{678F086C-4743-4B35-A266-ADDC38539B47}" destId="{6E4CDDD6-2144-4570-87B8-F58DB12D0F4A}" srcOrd="0" destOrd="0" parTransId="{804190A1-FDC8-479B-9049-E7A0E64A65B1}" sibTransId="{A39F3361-7C88-4F75-B173-944048EFCF00}"/>
    <dgm:cxn modelId="{AEB56EBC-80B8-40FB-9B9D-D363CD6C61BD}" type="presOf" srcId="{E1135029-C85F-42D7-A4C7-960530604BBE}" destId="{9A0B09AB-7000-4B96-88F5-F2ECBDCD1491}" srcOrd="0" destOrd="2" presId="urn:microsoft.com/office/officeart/2005/8/layout/hList1"/>
    <dgm:cxn modelId="{B4AFA8BC-1DBA-4F66-894B-B2124C29150B}" type="presOf" srcId="{3DB1D517-122F-46E7-BAC7-82EFA2DA5C5D}" destId="{9A0B09AB-7000-4B96-88F5-F2ECBDCD1491}" srcOrd="0" destOrd="0" presId="urn:microsoft.com/office/officeart/2005/8/layout/hList1"/>
    <dgm:cxn modelId="{A2CF76C5-4C32-400D-9DC0-7A665AE45C9F}" type="presOf" srcId="{EFF9889A-198C-42E6-8481-02BA8080EE80}" destId="{CBBE4ACF-902B-45BD-8E57-4B445654F6C3}" srcOrd="0" destOrd="0" presId="urn:microsoft.com/office/officeart/2005/8/layout/hList1"/>
    <dgm:cxn modelId="{C4720FC9-F07E-40BC-9DD7-6BF7EAD6F275}" srcId="{4EF015FA-07C1-48A7-8D82-06A0DB877083}" destId="{3DB1D517-122F-46E7-BAC7-82EFA2DA5C5D}" srcOrd="0" destOrd="0" parTransId="{1FE5988D-7B64-4D45-9505-49EF906AA1C5}" sibTransId="{62B66695-F9A9-4A25-91DC-F289D6E30AF3}"/>
    <dgm:cxn modelId="{9D06AD0C-0CDC-46AE-98E0-7B00BAFBC2AB}" type="presParOf" srcId="{F5EA9A40-B480-4DA8-8D1A-5EFD10D534D1}" destId="{95BA69A5-8686-4731-89A6-3BAE6DF1BCE8}" srcOrd="0" destOrd="0" presId="urn:microsoft.com/office/officeart/2005/8/layout/hList1"/>
    <dgm:cxn modelId="{2061408F-A1AD-4F1C-8E5F-75A9467A7528}" type="presParOf" srcId="{95BA69A5-8686-4731-89A6-3BAE6DF1BCE8}" destId="{4DEAE308-CE98-41D2-9F59-E59C8DE66E16}" srcOrd="0" destOrd="0" presId="urn:microsoft.com/office/officeart/2005/8/layout/hList1"/>
    <dgm:cxn modelId="{08B34994-2D01-4D3E-AAF5-EB486B8E6736}" type="presParOf" srcId="{95BA69A5-8686-4731-89A6-3BAE6DF1BCE8}" destId="{CBBE4ACF-902B-45BD-8E57-4B445654F6C3}" srcOrd="1" destOrd="0" presId="urn:microsoft.com/office/officeart/2005/8/layout/hList1"/>
    <dgm:cxn modelId="{A435C2D9-02C9-4ED5-A43B-874FE5CBCDB0}" type="presParOf" srcId="{F5EA9A40-B480-4DA8-8D1A-5EFD10D534D1}" destId="{768A0A17-E738-448E-A73C-5C7E6BF30973}" srcOrd="1" destOrd="0" presId="urn:microsoft.com/office/officeart/2005/8/layout/hList1"/>
    <dgm:cxn modelId="{39EDE48A-D7FB-423F-A9DE-8BA9FBA3C7C0}" type="presParOf" srcId="{F5EA9A40-B480-4DA8-8D1A-5EFD10D534D1}" destId="{9837D420-2B9F-457D-9448-948ABA42E355}" srcOrd="2" destOrd="0" presId="urn:microsoft.com/office/officeart/2005/8/layout/hList1"/>
    <dgm:cxn modelId="{FB67B2C5-89DE-4C0F-93BB-CF85D7ADEC08}" type="presParOf" srcId="{9837D420-2B9F-457D-9448-948ABA42E355}" destId="{C9B8B417-6F18-4F33-BA0F-1866441480E8}" srcOrd="0" destOrd="0" presId="urn:microsoft.com/office/officeart/2005/8/layout/hList1"/>
    <dgm:cxn modelId="{2099EE99-CF39-462B-AF21-C6494890F238}" type="presParOf" srcId="{9837D420-2B9F-457D-9448-948ABA42E355}" destId="{9A0B09AB-7000-4B96-88F5-F2ECBDCD14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BE9B1E3-8442-40C7-BCB8-0189E60FB0B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7FD0470-3DEA-4F94-B6BB-5E8FB87BF45D}">
      <dgm:prSet/>
      <dgm:spPr/>
      <dgm:t>
        <a:bodyPr/>
        <a:lstStyle/>
        <a:p>
          <a:r>
            <a:rPr lang="en-US"/>
            <a:t>Accelerating developer onboarding</a:t>
          </a:r>
        </a:p>
      </dgm:t>
    </dgm:pt>
    <dgm:pt modelId="{2D014B51-3AAB-4646-884C-E8CF4BA8A02A}" type="parTrans" cxnId="{A1E0D4B0-9CD6-49F0-938F-471F0BDD1980}">
      <dgm:prSet/>
      <dgm:spPr/>
      <dgm:t>
        <a:bodyPr/>
        <a:lstStyle/>
        <a:p>
          <a:endParaRPr lang="en-US"/>
        </a:p>
      </dgm:t>
    </dgm:pt>
    <dgm:pt modelId="{7B2BE24F-6BA5-406E-AC88-8AF468F16DB4}" type="sibTrans" cxnId="{A1E0D4B0-9CD6-49F0-938F-471F0BDD1980}">
      <dgm:prSet/>
      <dgm:spPr/>
      <dgm:t>
        <a:bodyPr/>
        <a:lstStyle/>
        <a:p>
          <a:endParaRPr lang="en-US"/>
        </a:p>
      </dgm:t>
    </dgm:pt>
    <dgm:pt modelId="{1EAEA31F-E07C-49CA-BF88-F85CF92D3F86}">
      <dgm:prSet/>
      <dgm:spPr/>
      <dgm:t>
        <a:bodyPr/>
        <a:lstStyle/>
        <a:p>
          <a:r>
            <a:rPr lang="en-US"/>
            <a:t>Eliminate application conflicts</a:t>
          </a:r>
        </a:p>
      </dgm:t>
    </dgm:pt>
    <dgm:pt modelId="{0A53D065-AFC3-4038-AA1B-60C5FCFC2F00}" type="parTrans" cxnId="{6DC8717F-8CEC-4925-A8DE-FBCEF8C1AFDF}">
      <dgm:prSet/>
      <dgm:spPr/>
      <dgm:t>
        <a:bodyPr/>
        <a:lstStyle/>
        <a:p>
          <a:endParaRPr lang="en-US"/>
        </a:p>
      </dgm:t>
    </dgm:pt>
    <dgm:pt modelId="{512B104F-FEF0-4C96-9ED7-2EC45AC872A0}" type="sibTrans" cxnId="{6DC8717F-8CEC-4925-A8DE-FBCEF8C1AFDF}">
      <dgm:prSet/>
      <dgm:spPr/>
      <dgm:t>
        <a:bodyPr/>
        <a:lstStyle/>
        <a:p>
          <a:endParaRPr lang="en-US"/>
        </a:p>
      </dgm:t>
    </dgm:pt>
    <dgm:pt modelId="{53C18CFE-0E59-405A-B484-364251B82030}">
      <dgm:prSet/>
      <dgm:spPr/>
      <dgm:t>
        <a:bodyPr/>
        <a:lstStyle/>
        <a:p>
          <a:r>
            <a:rPr lang="en-US"/>
            <a:t>Isolated containers</a:t>
          </a:r>
        </a:p>
      </dgm:t>
    </dgm:pt>
    <dgm:pt modelId="{177B0B02-6CC4-43AE-9AE2-D9F68BBDBDA8}" type="parTrans" cxnId="{8965A228-6C50-447A-A95E-C60957B1FE63}">
      <dgm:prSet/>
      <dgm:spPr/>
      <dgm:t>
        <a:bodyPr/>
        <a:lstStyle/>
        <a:p>
          <a:endParaRPr lang="en-US"/>
        </a:p>
      </dgm:t>
    </dgm:pt>
    <dgm:pt modelId="{275F30EC-E8CA-4AFA-8C43-CFA92F78DD27}" type="sibTrans" cxnId="{8965A228-6C50-447A-A95E-C60957B1FE63}">
      <dgm:prSet/>
      <dgm:spPr/>
      <dgm:t>
        <a:bodyPr/>
        <a:lstStyle/>
        <a:p>
          <a:endParaRPr lang="en-US"/>
        </a:p>
      </dgm:t>
    </dgm:pt>
    <dgm:pt modelId="{31EE5030-AE90-412C-AF4A-7B8FEF9C8E01}">
      <dgm:prSet/>
      <dgm:spPr/>
      <dgm:t>
        <a:bodyPr/>
        <a:lstStyle/>
        <a:p>
          <a:r>
            <a:rPr lang="en-US"/>
            <a:t>Environment consistency</a:t>
          </a:r>
        </a:p>
      </dgm:t>
    </dgm:pt>
    <dgm:pt modelId="{B9F719CE-3DA1-45D1-81C8-EAF8799782F4}" type="parTrans" cxnId="{528D6B95-4D1F-4262-B27B-F4956CA9DD0F}">
      <dgm:prSet/>
      <dgm:spPr/>
      <dgm:t>
        <a:bodyPr/>
        <a:lstStyle/>
        <a:p>
          <a:endParaRPr lang="en-US"/>
        </a:p>
      </dgm:t>
    </dgm:pt>
    <dgm:pt modelId="{3C9B4D62-0A41-4465-B971-46FD7A34F334}" type="sibTrans" cxnId="{528D6B95-4D1F-4262-B27B-F4956CA9DD0F}">
      <dgm:prSet/>
      <dgm:spPr/>
      <dgm:t>
        <a:bodyPr/>
        <a:lstStyle/>
        <a:p>
          <a:endParaRPr lang="en-US"/>
        </a:p>
      </dgm:t>
    </dgm:pt>
    <dgm:pt modelId="{17E81DF8-2400-4F07-BCD1-747A116AD62F}">
      <dgm:prSet/>
      <dgm:spPr/>
      <dgm:t>
        <a:bodyPr/>
        <a:lstStyle/>
        <a:p>
          <a:r>
            <a:rPr lang="en-US"/>
            <a:t>If it runs on development environment, it should run on the staging/production </a:t>
          </a:r>
        </a:p>
      </dgm:t>
    </dgm:pt>
    <dgm:pt modelId="{A715D1E6-CC08-4B26-9EBA-AE5AAD6F1031}" type="parTrans" cxnId="{1B287A27-C274-4195-9EBB-8857E82B8C74}">
      <dgm:prSet/>
      <dgm:spPr/>
      <dgm:t>
        <a:bodyPr/>
        <a:lstStyle/>
        <a:p>
          <a:endParaRPr lang="en-US"/>
        </a:p>
      </dgm:t>
    </dgm:pt>
    <dgm:pt modelId="{82C2B1AF-781A-4224-A632-37284D1F54EB}" type="sibTrans" cxnId="{1B287A27-C274-4195-9EBB-8857E82B8C74}">
      <dgm:prSet/>
      <dgm:spPr/>
      <dgm:t>
        <a:bodyPr/>
        <a:lstStyle/>
        <a:p>
          <a:endParaRPr lang="en-US"/>
        </a:p>
      </dgm:t>
    </dgm:pt>
    <dgm:pt modelId="{3DE543FF-DC43-4A8A-9CD0-67BD969B8F89}">
      <dgm:prSet/>
      <dgm:spPr/>
      <dgm:t>
        <a:bodyPr/>
        <a:lstStyle/>
        <a:p>
          <a:r>
            <a:rPr lang="en-US"/>
            <a:t>Ship software faster</a:t>
          </a:r>
        </a:p>
      </dgm:t>
    </dgm:pt>
    <dgm:pt modelId="{F40BCDA6-5D31-4D8C-A2FF-9336B7AE269B}" type="parTrans" cxnId="{DB4564EE-808F-4C77-8D04-CDB879201646}">
      <dgm:prSet/>
      <dgm:spPr/>
      <dgm:t>
        <a:bodyPr/>
        <a:lstStyle/>
        <a:p>
          <a:endParaRPr lang="en-US"/>
        </a:p>
      </dgm:t>
    </dgm:pt>
    <dgm:pt modelId="{0C7BA39B-BF28-415B-AC6F-AF0C6503519F}" type="sibTrans" cxnId="{DB4564EE-808F-4C77-8D04-CDB879201646}">
      <dgm:prSet/>
      <dgm:spPr/>
      <dgm:t>
        <a:bodyPr/>
        <a:lstStyle/>
        <a:p>
          <a:endParaRPr lang="en-US"/>
        </a:p>
      </dgm:t>
    </dgm:pt>
    <dgm:pt modelId="{B880D805-1C45-4B68-81DF-4296AE941D02}">
      <dgm:prSet/>
      <dgm:spPr/>
      <dgm:t>
        <a:bodyPr/>
        <a:lstStyle/>
        <a:p>
          <a:r>
            <a:rPr lang="en-US"/>
            <a:t>Updating and migrating software is very easy</a:t>
          </a:r>
        </a:p>
      </dgm:t>
    </dgm:pt>
    <dgm:pt modelId="{B2FC4340-A269-4D02-AB75-242E8BB737A9}" type="parTrans" cxnId="{BC834E92-03EC-4A57-A388-FCA4A8397967}">
      <dgm:prSet/>
      <dgm:spPr/>
      <dgm:t>
        <a:bodyPr/>
        <a:lstStyle/>
        <a:p>
          <a:endParaRPr lang="en-US"/>
        </a:p>
      </dgm:t>
    </dgm:pt>
    <dgm:pt modelId="{32E8F6A3-4D64-4AB3-9C08-9D7C26C12DE7}" type="sibTrans" cxnId="{BC834E92-03EC-4A57-A388-FCA4A8397967}">
      <dgm:prSet/>
      <dgm:spPr/>
      <dgm:t>
        <a:bodyPr/>
        <a:lstStyle/>
        <a:p>
          <a:endParaRPr lang="en-US"/>
        </a:p>
      </dgm:t>
    </dgm:pt>
    <dgm:pt modelId="{C05A3427-EDEE-4074-83BA-E4E203CA83ED}" type="pres">
      <dgm:prSet presAssocID="{5BE9B1E3-8442-40C7-BCB8-0189E60FB0B5}" presName="linear" presStyleCnt="0">
        <dgm:presLayoutVars>
          <dgm:animLvl val="lvl"/>
          <dgm:resizeHandles val="exact"/>
        </dgm:presLayoutVars>
      </dgm:prSet>
      <dgm:spPr/>
    </dgm:pt>
    <dgm:pt modelId="{E9C63A27-AAD0-4022-A024-EF218F035A64}" type="pres">
      <dgm:prSet presAssocID="{D7FD0470-3DEA-4F94-B6BB-5E8FB87BF45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762824-56CD-4959-9550-6E0A89063369}" type="pres">
      <dgm:prSet presAssocID="{7B2BE24F-6BA5-406E-AC88-8AF468F16DB4}" presName="spacer" presStyleCnt="0"/>
      <dgm:spPr/>
    </dgm:pt>
    <dgm:pt modelId="{7EADBE1F-FFEC-46CD-9240-70D137D9F9A6}" type="pres">
      <dgm:prSet presAssocID="{1EAEA31F-E07C-49CA-BF88-F85CF92D3F8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E2DE6E-8392-4C39-9C73-3FD247D470AD}" type="pres">
      <dgm:prSet presAssocID="{1EAEA31F-E07C-49CA-BF88-F85CF92D3F86}" presName="childText" presStyleLbl="revTx" presStyleIdx="0" presStyleCnt="3">
        <dgm:presLayoutVars>
          <dgm:bulletEnabled val="1"/>
        </dgm:presLayoutVars>
      </dgm:prSet>
      <dgm:spPr/>
    </dgm:pt>
    <dgm:pt modelId="{810DC1CB-7C90-441B-981C-0FF2F9CBF464}" type="pres">
      <dgm:prSet presAssocID="{31EE5030-AE90-412C-AF4A-7B8FEF9C8E0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BC7016-B507-40CD-B5F9-3D9D0512BD37}" type="pres">
      <dgm:prSet presAssocID="{31EE5030-AE90-412C-AF4A-7B8FEF9C8E01}" presName="childText" presStyleLbl="revTx" presStyleIdx="1" presStyleCnt="3">
        <dgm:presLayoutVars>
          <dgm:bulletEnabled val="1"/>
        </dgm:presLayoutVars>
      </dgm:prSet>
      <dgm:spPr/>
    </dgm:pt>
    <dgm:pt modelId="{646EEE0E-66AB-4628-B0FB-6C9F3FBAA1B7}" type="pres">
      <dgm:prSet presAssocID="{3DE543FF-DC43-4A8A-9CD0-67BD969B8F8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F9C2DCC-7845-41AC-8860-03A9799899BD}" type="pres">
      <dgm:prSet presAssocID="{3DE543FF-DC43-4A8A-9CD0-67BD969B8F8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0A17504-B72C-411E-B168-C5DAA1581A42}" type="presOf" srcId="{17E81DF8-2400-4F07-BCD1-747A116AD62F}" destId="{ECBC7016-B507-40CD-B5F9-3D9D0512BD37}" srcOrd="0" destOrd="0" presId="urn:microsoft.com/office/officeart/2005/8/layout/vList2"/>
    <dgm:cxn modelId="{17801A08-4C0A-495C-B116-6A2486E39F7D}" type="presOf" srcId="{3DE543FF-DC43-4A8A-9CD0-67BD969B8F89}" destId="{646EEE0E-66AB-4628-B0FB-6C9F3FBAA1B7}" srcOrd="0" destOrd="0" presId="urn:microsoft.com/office/officeart/2005/8/layout/vList2"/>
    <dgm:cxn modelId="{4FDE6B1B-AB47-4BBE-B0C2-BE815A544E01}" type="presOf" srcId="{31EE5030-AE90-412C-AF4A-7B8FEF9C8E01}" destId="{810DC1CB-7C90-441B-981C-0FF2F9CBF464}" srcOrd="0" destOrd="0" presId="urn:microsoft.com/office/officeart/2005/8/layout/vList2"/>
    <dgm:cxn modelId="{1B287A27-C274-4195-9EBB-8857E82B8C74}" srcId="{31EE5030-AE90-412C-AF4A-7B8FEF9C8E01}" destId="{17E81DF8-2400-4F07-BCD1-747A116AD62F}" srcOrd="0" destOrd="0" parTransId="{A715D1E6-CC08-4B26-9EBA-AE5AAD6F1031}" sibTransId="{82C2B1AF-781A-4224-A632-37284D1F54EB}"/>
    <dgm:cxn modelId="{8965A228-6C50-447A-A95E-C60957B1FE63}" srcId="{1EAEA31F-E07C-49CA-BF88-F85CF92D3F86}" destId="{53C18CFE-0E59-405A-B484-364251B82030}" srcOrd="0" destOrd="0" parTransId="{177B0B02-6CC4-43AE-9AE2-D9F68BBDBDA8}" sibTransId="{275F30EC-E8CA-4AFA-8C43-CFA92F78DD27}"/>
    <dgm:cxn modelId="{6DC8717F-8CEC-4925-A8DE-FBCEF8C1AFDF}" srcId="{5BE9B1E3-8442-40C7-BCB8-0189E60FB0B5}" destId="{1EAEA31F-E07C-49CA-BF88-F85CF92D3F86}" srcOrd="1" destOrd="0" parTransId="{0A53D065-AFC3-4038-AA1B-60C5FCFC2F00}" sibTransId="{512B104F-FEF0-4C96-9ED7-2EC45AC872A0}"/>
    <dgm:cxn modelId="{BC834E92-03EC-4A57-A388-FCA4A8397967}" srcId="{3DE543FF-DC43-4A8A-9CD0-67BD969B8F89}" destId="{B880D805-1C45-4B68-81DF-4296AE941D02}" srcOrd="0" destOrd="0" parTransId="{B2FC4340-A269-4D02-AB75-242E8BB737A9}" sibTransId="{32E8F6A3-4D64-4AB3-9C08-9D7C26C12DE7}"/>
    <dgm:cxn modelId="{528D6B95-4D1F-4262-B27B-F4956CA9DD0F}" srcId="{5BE9B1E3-8442-40C7-BCB8-0189E60FB0B5}" destId="{31EE5030-AE90-412C-AF4A-7B8FEF9C8E01}" srcOrd="2" destOrd="0" parTransId="{B9F719CE-3DA1-45D1-81C8-EAF8799782F4}" sibTransId="{3C9B4D62-0A41-4465-B971-46FD7A34F334}"/>
    <dgm:cxn modelId="{7A57DF9A-AC74-460B-881B-D9A9412C73C7}" type="presOf" srcId="{1EAEA31F-E07C-49CA-BF88-F85CF92D3F86}" destId="{7EADBE1F-FFEC-46CD-9240-70D137D9F9A6}" srcOrd="0" destOrd="0" presId="urn:microsoft.com/office/officeart/2005/8/layout/vList2"/>
    <dgm:cxn modelId="{43AE649C-0876-48B1-8A8D-BB851EC65B79}" type="presOf" srcId="{B880D805-1C45-4B68-81DF-4296AE941D02}" destId="{6F9C2DCC-7845-41AC-8860-03A9799899BD}" srcOrd="0" destOrd="0" presId="urn:microsoft.com/office/officeart/2005/8/layout/vList2"/>
    <dgm:cxn modelId="{6959A5A2-C826-4192-845B-EEA832CFDBD2}" type="presOf" srcId="{D7FD0470-3DEA-4F94-B6BB-5E8FB87BF45D}" destId="{E9C63A27-AAD0-4022-A024-EF218F035A64}" srcOrd="0" destOrd="0" presId="urn:microsoft.com/office/officeart/2005/8/layout/vList2"/>
    <dgm:cxn modelId="{A1E0D4B0-9CD6-49F0-938F-471F0BDD1980}" srcId="{5BE9B1E3-8442-40C7-BCB8-0189E60FB0B5}" destId="{D7FD0470-3DEA-4F94-B6BB-5E8FB87BF45D}" srcOrd="0" destOrd="0" parTransId="{2D014B51-3AAB-4646-884C-E8CF4BA8A02A}" sibTransId="{7B2BE24F-6BA5-406E-AC88-8AF468F16DB4}"/>
    <dgm:cxn modelId="{46CFF4C8-AB74-41FC-B273-0220636E71A4}" type="presOf" srcId="{53C18CFE-0E59-405A-B484-364251B82030}" destId="{FBE2DE6E-8392-4C39-9C73-3FD247D470AD}" srcOrd="0" destOrd="0" presId="urn:microsoft.com/office/officeart/2005/8/layout/vList2"/>
    <dgm:cxn modelId="{DE1396D1-B0BD-4989-B250-47931443C35E}" type="presOf" srcId="{5BE9B1E3-8442-40C7-BCB8-0189E60FB0B5}" destId="{C05A3427-EDEE-4074-83BA-E4E203CA83ED}" srcOrd="0" destOrd="0" presId="urn:microsoft.com/office/officeart/2005/8/layout/vList2"/>
    <dgm:cxn modelId="{DB4564EE-808F-4C77-8D04-CDB879201646}" srcId="{5BE9B1E3-8442-40C7-BCB8-0189E60FB0B5}" destId="{3DE543FF-DC43-4A8A-9CD0-67BD969B8F89}" srcOrd="3" destOrd="0" parTransId="{F40BCDA6-5D31-4D8C-A2FF-9336B7AE269B}" sibTransId="{0C7BA39B-BF28-415B-AC6F-AF0C6503519F}"/>
    <dgm:cxn modelId="{957EB37E-1229-4F04-8EE9-FD3BCA9D41C4}" type="presParOf" srcId="{C05A3427-EDEE-4074-83BA-E4E203CA83ED}" destId="{E9C63A27-AAD0-4022-A024-EF218F035A64}" srcOrd="0" destOrd="0" presId="urn:microsoft.com/office/officeart/2005/8/layout/vList2"/>
    <dgm:cxn modelId="{628C553C-A60E-4FAF-89A9-BCA7C255D3B9}" type="presParOf" srcId="{C05A3427-EDEE-4074-83BA-E4E203CA83ED}" destId="{74762824-56CD-4959-9550-6E0A89063369}" srcOrd="1" destOrd="0" presId="urn:microsoft.com/office/officeart/2005/8/layout/vList2"/>
    <dgm:cxn modelId="{CF4DA2A8-5DD2-45DB-AEBA-ACE4662F6708}" type="presParOf" srcId="{C05A3427-EDEE-4074-83BA-E4E203CA83ED}" destId="{7EADBE1F-FFEC-46CD-9240-70D137D9F9A6}" srcOrd="2" destOrd="0" presId="urn:microsoft.com/office/officeart/2005/8/layout/vList2"/>
    <dgm:cxn modelId="{495AFE1D-E807-4F53-BAD2-BE4B92161CA7}" type="presParOf" srcId="{C05A3427-EDEE-4074-83BA-E4E203CA83ED}" destId="{FBE2DE6E-8392-4C39-9C73-3FD247D470AD}" srcOrd="3" destOrd="0" presId="urn:microsoft.com/office/officeart/2005/8/layout/vList2"/>
    <dgm:cxn modelId="{F340F716-A061-4302-9D2C-24CF9D061546}" type="presParOf" srcId="{C05A3427-EDEE-4074-83BA-E4E203CA83ED}" destId="{810DC1CB-7C90-441B-981C-0FF2F9CBF464}" srcOrd="4" destOrd="0" presId="urn:microsoft.com/office/officeart/2005/8/layout/vList2"/>
    <dgm:cxn modelId="{42A5F952-102C-4BE4-A9AB-23CE7768BCEA}" type="presParOf" srcId="{C05A3427-EDEE-4074-83BA-E4E203CA83ED}" destId="{ECBC7016-B507-40CD-B5F9-3D9D0512BD37}" srcOrd="5" destOrd="0" presId="urn:microsoft.com/office/officeart/2005/8/layout/vList2"/>
    <dgm:cxn modelId="{70F756A2-DC36-4EEF-8B33-0E90B826D59D}" type="presParOf" srcId="{C05A3427-EDEE-4074-83BA-E4E203CA83ED}" destId="{646EEE0E-66AB-4628-B0FB-6C9F3FBAA1B7}" srcOrd="6" destOrd="0" presId="urn:microsoft.com/office/officeart/2005/8/layout/vList2"/>
    <dgm:cxn modelId="{538D562E-13D0-401F-9BFC-C681ACB8B251}" type="presParOf" srcId="{C05A3427-EDEE-4074-83BA-E4E203CA83ED}" destId="{6F9C2DCC-7845-41AC-8860-03A9799899B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43F6FEA-E11C-434D-87D6-F0DD6C6AE9B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0FBDDBF-037E-4B80-BFB3-1654F60CF4CD}">
      <dgm:prSet/>
      <dgm:spPr/>
      <dgm:t>
        <a:bodyPr/>
        <a:lstStyle/>
        <a:p>
          <a:r>
            <a:rPr lang="en-US"/>
            <a:t>Docker Desktop</a:t>
          </a:r>
        </a:p>
      </dgm:t>
    </dgm:pt>
    <dgm:pt modelId="{B690B403-470F-409D-AA4C-9C131F1E871A}" type="parTrans" cxnId="{6EFD201D-57E7-41FF-A6A8-0C29D14CA0CD}">
      <dgm:prSet/>
      <dgm:spPr/>
      <dgm:t>
        <a:bodyPr/>
        <a:lstStyle/>
        <a:p>
          <a:endParaRPr lang="en-US"/>
        </a:p>
      </dgm:t>
    </dgm:pt>
    <dgm:pt modelId="{65BE8867-93D7-4A23-A420-343BE86F8CB1}" type="sibTrans" cxnId="{6EFD201D-57E7-41FF-A6A8-0C29D14CA0CD}">
      <dgm:prSet/>
      <dgm:spPr/>
      <dgm:t>
        <a:bodyPr/>
        <a:lstStyle/>
        <a:p>
          <a:endParaRPr lang="en-US"/>
        </a:p>
      </dgm:t>
    </dgm:pt>
    <dgm:pt modelId="{F138706E-CC64-4727-9E0B-FCC29B46241F}">
      <dgm:prSet/>
      <dgm:spPr/>
      <dgm:t>
        <a:bodyPr/>
        <a:lstStyle/>
        <a:p>
          <a:r>
            <a:rPr lang="en-US"/>
            <a:t>Runs on Windows or Mac development machines</a:t>
          </a:r>
        </a:p>
      </dgm:t>
    </dgm:pt>
    <dgm:pt modelId="{CA85B3A0-8E50-45D6-B9CF-C48D24C2A9B8}" type="parTrans" cxnId="{713FA55E-722C-45E9-AF2C-9BDB4D261F4B}">
      <dgm:prSet/>
      <dgm:spPr/>
      <dgm:t>
        <a:bodyPr/>
        <a:lstStyle/>
        <a:p>
          <a:endParaRPr lang="en-US"/>
        </a:p>
      </dgm:t>
    </dgm:pt>
    <dgm:pt modelId="{81C025FF-40C3-4C84-88A7-1C2A6CDD8408}" type="sibTrans" cxnId="{713FA55E-722C-45E9-AF2C-9BDB4D261F4B}">
      <dgm:prSet/>
      <dgm:spPr/>
      <dgm:t>
        <a:bodyPr/>
        <a:lstStyle/>
        <a:p>
          <a:endParaRPr lang="en-US"/>
        </a:p>
      </dgm:t>
    </dgm:pt>
    <dgm:pt modelId="{0F6E9486-8558-44DF-BCA4-BBFDA3E3D01E}">
      <dgm:prSet/>
      <dgm:spPr/>
      <dgm:t>
        <a:bodyPr/>
        <a:lstStyle/>
        <a:p>
          <a:r>
            <a:rPr lang="en-US"/>
            <a:t>Includes Docker Engine, CLI and Kubernetes</a:t>
          </a:r>
        </a:p>
      </dgm:t>
    </dgm:pt>
    <dgm:pt modelId="{546B2680-D1F3-4426-B140-151A0615CF8C}" type="parTrans" cxnId="{BE2693E5-FA02-4F2C-842C-78C088B496F8}">
      <dgm:prSet/>
      <dgm:spPr/>
      <dgm:t>
        <a:bodyPr/>
        <a:lstStyle/>
        <a:p>
          <a:endParaRPr lang="en-US"/>
        </a:p>
      </dgm:t>
    </dgm:pt>
    <dgm:pt modelId="{8F4D6359-2717-449F-8A5E-8275E29516EA}" type="sibTrans" cxnId="{BE2693E5-FA02-4F2C-842C-78C088B496F8}">
      <dgm:prSet/>
      <dgm:spPr/>
      <dgm:t>
        <a:bodyPr/>
        <a:lstStyle/>
        <a:p>
          <a:endParaRPr lang="en-US"/>
        </a:p>
      </dgm:t>
    </dgm:pt>
    <dgm:pt modelId="{AF4C92B5-B2EF-4977-833C-A29932B341EE}">
      <dgm:prSet/>
      <dgm:spPr/>
      <dgm:t>
        <a:bodyPr/>
        <a:lstStyle/>
        <a:p>
          <a:r>
            <a:rPr lang="en-GB"/>
            <a:t>Containerize and share any application</a:t>
          </a:r>
          <a:endParaRPr lang="en-US"/>
        </a:p>
      </dgm:t>
    </dgm:pt>
    <dgm:pt modelId="{D68EE0CF-08C6-4B6D-9DA1-253F9AA2C05B}" type="parTrans" cxnId="{AA64696A-EF32-4096-B229-1B68A885AB2E}">
      <dgm:prSet/>
      <dgm:spPr/>
      <dgm:t>
        <a:bodyPr/>
        <a:lstStyle/>
        <a:p>
          <a:endParaRPr lang="en-US"/>
        </a:p>
      </dgm:t>
    </dgm:pt>
    <dgm:pt modelId="{8E094725-E6FC-4935-A642-4306F8D96464}" type="sibTrans" cxnId="{AA64696A-EF32-4096-B229-1B68A885AB2E}">
      <dgm:prSet/>
      <dgm:spPr/>
      <dgm:t>
        <a:bodyPr/>
        <a:lstStyle/>
        <a:p>
          <a:endParaRPr lang="en-US"/>
        </a:p>
      </dgm:t>
    </dgm:pt>
    <dgm:pt modelId="{FBC14843-E158-4B98-8FA6-A52F9A88DB70}">
      <dgm:prSet/>
      <dgm:spPr/>
      <dgm:t>
        <a:bodyPr/>
        <a:lstStyle/>
        <a:p>
          <a:r>
            <a:rPr lang="en-GB"/>
            <a:t>Complete Docker development environment</a:t>
          </a:r>
          <a:endParaRPr lang="en-US"/>
        </a:p>
      </dgm:t>
    </dgm:pt>
    <dgm:pt modelId="{8A6D4ED5-724F-4A7D-BFE1-30F3D772F3C4}" type="parTrans" cxnId="{797E07DF-2AA0-47DC-BE4F-E2988BC88EFF}">
      <dgm:prSet/>
      <dgm:spPr/>
      <dgm:t>
        <a:bodyPr/>
        <a:lstStyle/>
        <a:p>
          <a:endParaRPr lang="en-US"/>
        </a:p>
      </dgm:t>
    </dgm:pt>
    <dgm:pt modelId="{80CE2770-7248-4120-B686-A52DC14704BD}" type="sibTrans" cxnId="{797E07DF-2AA0-47DC-BE4F-E2988BC88EFF}">
      <dgm:prSet/>
      <dgm:spPr/>
      <dgm:t>
        <a:bodyPr/>
        <a:lstStyle/>
        <a:p>
          <a:endParaRPr lang="en-US"/>
        </a:p>
      </dgm:t>
    </dgm:pt>
    <dgm:pt modelId="{D93356DC-3875-450E-BEAE-E4C8A30BE52D}">
      <dgm:prSet/>
      <dgm:spPr/>
      <dgm:t>
        <a:bodyPr/>
        <a:lstStyle/>
        <a:p>
          <a:r>
            <a:rPr lang="en-GB"/>
            <a:t>On Windows</a:t>
          </a:r>
          <a:endParaRPr lang="en-US"/>
        </a:p>
      </dgm:t>
    </dgm:pt>
    <dgm:pt modelId="{A41119DA-17A0-4DD5-AA6F-A5DE7EDE326D}" type="parTrans" cxnId="{DAC359FA-F5A6-4F03-8A60-8F68475C8CE5}">
      <dgm:prSet/>
      <dgm:spPr/>
      <dgm:t>
        <a:bodyPr/>
        <a:lstStyle/>
        <a:p>
          <a:endParaRPr lang="en-US"/>
        </a:p>
      </dgm:t>
    </dgm:pt>
    <dgm:pt modelId="{82754664-101D-4B8B-9A5A-026E15AAB2B9}" type="sibTrans" cxnId="{DAC359FA-F5A6-4F03-8A60-8F68475C8CE5}">
      <dgm:prSet/>
      <dgm:spPr/>
      <dgm:t>
        <a:bodyPr/>
        <a:lstStyle/>
        <a:p>
          <a:endParaRPr lang="en-US"/>
        </a:p>
      </dgm:t>
    </dgm:pt>
    <dgm:pt modelId="{383593FB-B84F-4FE3-9337-D22550B47A69}">
      <dgm:prSet/>
      <dgm:spPr/>
      <dgm:t>
        <a:bodyPr/>
        <a:lstStyle/>
        <a:p>
          <a:r>
            <a:rPr lang="en-GB"/>
            <a:t>Ability to switch between Linux and Windows Server environments</a:t>
          </a:r>
          <a:endParaRPr lang="en-US"/>
        </a:p>
      </dgm:t>
    </dgm:pt>
    <dgm:pt modelId="{8546F92E-7ACB-4525-AD68-23B8EAA137D2}" type="parTrans" cxnId="{00ECD262-0F91-4613-891E-0D0704377E1D}">
      <dgm:prSet/>
      <dgm:spPr/>
      <dgm:t>
        <a:bodyPr/>
        <a:lstStyle/>
        <a:p>
          <a:endParaRPr lang="en-US"/>
        </a:p>
      </dgm:t>
    </dgm:pt>
    <dgm:pt modelId="{8375AA23-4E15-49C1-932C-4F94949DE1C7}" type="sibTrans" cxnId="{00ECD262-0F91-4613-891E-0D0704377E1D}">
      <dgm:prSet/>
      <dgm:spPr/>
      <dgm:t>
        <a:bodyPr/>
        <a:lstStyle/>
        <a:p>
          <a:endParaRPr lang="en-US"/>
        </a:p>
      </dgm:t>
    </dgm:pt>
    <dgm:pt modelId="{1B324472-3DE2-4664-AE32-2B97312B3AE4}">
      <dgm:prSet/>
      <dgm:spPr/>
      <dgm:t>
        <a:bodyPr/>
        <a:lstStyle/>
        <a:p>
          <a:r>
            <a:rPr lang="en-US"/>
            <a:t>Supports Pro, Enterprise, and </a:t>
          </a:r>
          <a:r>
            <a:rPr lang="en-GB"/>
            <a:t>Education versions</a:t>
          </a:r>
          <a:endParaRPr lang="en-US"/>
        </a:p>
      </dgm:t>
    </dgm:pt>
    <dgm:pt modelId="{7E6E0433-1148-4B57-97FC-257414EF032D}" type="parTrans" cxnId="{4683305F-85A1-44A5-913F-3BDCFF1DD3EF}">
      <dgm:prSet/>
      <dgm:spPr/>
      <dgm:t>
        <a:bodyPr/>
        <a:lstStyle/>
        <a:p>
          <a:endParaRPr lang="en-US"/>
        </a:p>
      </dgm:t>
    </dgm:pt>
    <dgm:pt modelId="{F0F08D98-1C19-4DF3-8916-6CD8E1E5C284}" type="sibTrans" cxnId="{4683305F-85A1-44A5-913F-3BDCFF1DD3EF}">
      <dgm:prSet/>
      <dgm:spPr/>
      <dgm:t>
        <a:bodyPr/>
        <a:lstStyle/>
        <a:p>
          <a:endParaRPr lang="en-US"/>
        </a:p>
      </dgm:t>
    </dgm:pt>
    <dgm:pt modelId="{10968612-DCC0-4F95-AA82-6B4950EC851E}">
      <dgm:prSet/>
      <dgm:spPr/>
      <dgm:t>
        <a:bodyPr/>
        <a:lstStyle/>
        <a:p>
          <a:r>
            <a:rPr lang="en-GB"/>
            <a:t>For Home – you can only run Linux containers through WSL 2</a:t>
          </a:r>
          <a:endParaRPr lang="en-US"/>
        </a:p>
      </dgm:t>
    </dgm:pt>
    <dgm:pt modelId="{A0D300BD-CB53-4CBD-BA45-E045C15FC9E3}" type="parTrans" cxnId="{B178367D-03B1-470C-B153-0D271D3EBF00}">
      <dgm:prSet/>
      <dgm:spPr/>
      <dgm:t>
        <a:bodyPr/>
        <a:lstStyle/>
        <a:p>
          <a:endParaRPr lang="en-US"/>
        </a:p>
      </dgm:t>
    </dgm:pt>
    <dgm:pt modelId="{7CDF9CF2-6C2A-4E0A-A52B-980CA7A8FECD}" type="sibTrans" cxnId="{B178367D-03B1-470C-B153-0D271D3EBF00}">
      <dgm:prSet/>
      <dgm:spPr/>
      <dgm:t>
        <a:bodyPr/>
        <a:lstStyle/>
        <a:p>
          <a:endParaRPr lang="en-US"/>
        </a:p>
      </dgm:t>
    </dgm:pt>
    <dgm:pt modelId="{FA08DAA0-45EF-41DA-AFA0-DF1DCC32BD49}">
      <dgm:prSet/>
      <dgm:spPr/>
      <dgm:t>
        <a:bodyPr/>
        <a:lstStyle/>
        <a:p>
          <a:r>
            <a:rPr lang="en-US"/>
            <a:t>There are third-party solutions for Linux – </a:t>
          </a:r>
          <a:r>
            <a:rPr lang="en-GB"/>
            <a:t>DockStation, </a:t>
          </a:r>
          <a:br>
            <a:rPr lang="en-GB"/>
          </a:br>
          <a:r>
            <a:rPr lang="en-GB"/>
            <a:t>CairoDock, and more…</a:t>
          </a:r>
          <a:endParaRPr lang="en-US"/>
        </a:p>
      </dgm:t>
    </dgm:pt>
    <dgm:pt modelId="{213CCE88-F275-4396-9AC6-FB705F8E4BD8}" type="parTrans" cxnId="{1497C3A9-ADB5-4CF6-A2BF-E1F055813750}">
      <dgm:prSet/>
      <dgm:spPr/>
      <dgm:t>
        <a:bodyPr/>
        <a:lstStyle/>
        <a:p>
          <a:endParaRPr lang="en-US"/>
        </a:p>
      </dgm:t>
    </dgm:pt>
    <dgm:pt modelId="{60C63FB9-3CF7-4E1B-AB99-9D21899D1CB7}" type="sibTrans" cxnId="{1497C3A9-ADB5-4CF6-A2BF-E1F055813750}">
      <dgm:prSet/>
      <dgm:spPr/>
      <dgm:t>
        <a:bodyPr/>
        <a:lstStyle/>
        <a:p>
          <a:endParaRPr lang="en-US"/>
        </a:p>
      </dgm:t>
    </dgm:pt>
    <dgm:pt modelId="{EE1C3AE3-4DC2-4B7A-8072-0219724CFADA}" type="pres">
      <dgm:prSet presAssocID="{E43F6FEA-E11C-434D-87D6-F0DD6C6AE9B9}" presName="linear" presStyleCnt="0">
        <dgm:presLayoutVars>
          <dgm:animLvl val="lvl"/>
          <dgm:resizeHandles val="exact"/>
        </dgm:presLayoutVars>
      </dgm:prSet>
      <dgm:spPr/>
    </dgm:pt>
    <dgm:pt modelId="{2A391C54-F137-4350-8782-E1759D7B8052}" type="pres">
      <dgm:prSet presAssocID="{A0FBDDBF-037E-4B80-BFB3-1654F60CF4C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458CC24-56A4-4716-A760-62D8193CA7A2}" type="pres">
      <dgm:prSet presAssocID="{A0FBDDBF-037E-4B80-BFB3-1654F60CF4CD}" presName="childText" presStyleLbl="revTx" presStyleIdx="0" presStyleCnt="2">
        <dgm:presLayoutVars>
          <dgm:bulletEnabled val="1"/>
        </dgm:presLayoutVars>
      </dgm:prSet>
      <dgm:spPr/>
    </dgm:pt>
    <dgm:pt modelId="{52310FE5-5E8A-441D-A002-1DC98627B545}" type="pres">
      <dgm:prSet presAssocID="{D93356DC-3875-450E-BEAE-E4C8A30BE5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2BDA0AD-6202-43C2-8698-B60987E723C3}" type="pres">
      <dgm:prSet presAssocID="{D93356DC-3875-450E-BEAE-E4C8A30BE52D}" presName="childText" presStyleLbl="revTx" presStyleIdx="1" presStyleCnt="2">
        <dgm:presLayoutVars>
          <dgm:bulletEnabled val="1"/>
        </dgm:presLayoutVars>
      </dgm:prSet>
      <dgm:spPr/>
    </dgm:pt>
    <dgm:pt modelId="{1BBEE500-3AAA-4422-A626-5EA58489E16D}" type="pres">
      <dgm:prSet presAssocID="{FA08DAA0-45EF-41DA-AFA0-DF1DCC32BD4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371260A-8DCF-40EE-8BBD-752B711A374F}" type="presOf" srcId="{1B324472-3DE2-4664-AE32-2B97312B3AE4}" destId="{C2BDA0AD-6202-43C2-8698-B60987E723C3}" srcOrd="0" destOrd="1" presId="urn:microsoft.com/office/officeart/2005/8/layout/vList2"/>
    <dgm:cxn modelId="{C6CF6E13-D2F5-426F-B259-EAAA82320358}" type="presOf" srcId="{D93356DC-3875-450E-BEAE-E4C8A30BE52D}" destId="{52310FE5-5E8A-441D-A002-1DC98627B545}" srcOrd="0" destOrd="0" presId="urn:microsoft.com/office/officeart/2005/8/layout/vList2"/>
    <dgm:cxn modelId="{6EFD201D-57E7-41FF-A6A8-0C29D14CA0CD}" srcId="{E43F6FEA-E11C-434D-87D6-F0DD6C6AE9B9}" destId="{A0FBDDBF-037E-4B80-BFB3-1654F60CF4CD}" srcOrd="0" destOrd="0" parTransId="{B690B403-470F-409D-AA4C-9C131F1E871A}" sibTransId="{65BE8867-93D7-4A23-A420-343BE86F8CB1}"/>
    <dgm:cxn modelId="{7CFEC023-F34C-4595-B0BA-3AB7FF18A836}" type="presOf" srcId="{A0FBDDBF-037E-4B80-BFB3-1654F60CF4CD}" destId="{2A391C54-F137-4350-8782-E1759D7B8052}" srcOrd="0" destOrd="0" presId="urn:microsoft.com/office/officeart/2005/8/layout/vList2"/>
    <dgm:cxn modelId="{9526CD2C-9798-4F9B-936C-0DE43237B54F}" type="presOf" srcId="{0F6E9486-8558-44DF-BCA4-BBFDA3E3D01E}" destId="{8458CC24-56A4-4716-A760-62D8193CA7A2}" srcOrd="0" destOrd="1" presId="urn:microsoft.com/office/officeart/2005/8/layout/vList2"/>
    <dgm:cxn modelId="{713FA55E-722C-45E9-AF2C-9BDB4D261F4B}" srcId="{A0FBDDBF-037E-4B80-BFB3-1654F60CF4CD}" destId="{F138706E-CC64-4727-9E0B-FCC29B46241F}" srcOrd="0" destOrd="0" parTransId="{CA85B3A0-8E50-45D6-B9CF-C48D24C2A9B8}" sibTransId="{81C025FF-40C3-4C84-88A7-1C2A6CDD8408}"/>
    <dgm:cxn modelId="{4683305F-85A1-44A5-913F-3BDCFF1DD3EF}" srcId="{D93356DC-3875-450E-BEAE-E4C8A30BE52D}" destId="{1B324472-3DE2-4664-AE32-2B97312B3AE4}" srcOrd="1" destOrd="0" parTransId="{7E6E0433-1148-4B57-97FC-257414EF032D}" sibTransId="{F0F08D98-1C19-4DF3-8916-6CD8E1E5C284}"/>
    <dgm:cxn modelId="{00ECD262-0F91-4613-891E-0D0704377E1D}" srcId="{D93356DC-3875-450E-BEAE-E4C8A30BE52D}" destId="{383593FB-B84F-4FE3-9337-D22550B47A69}" srcOrd="0" destOrd="0" parTransId="{8546F92E-7ACB-4525-AD68-23B8EAA137D2}" sibTransId="{8375AA23-4E15-49C1-932C-4F94949DE1C7}"/>
    <dgm:cxn modelId="{A2959064-C8DE-46D4-800D-749C0621FB5E}" type="presOf" srcId="{F138706E-CC64-4727-9E0B-FCC29B46241F}" destId="{8458CC24-56A4-4716-A760-62D8193CA7A2}" srcOrd="0" destOrd="0" presId="urn:microsoft.com/office/officeart/2005/8/layout/vList2"/>
    <dgm:cxn modelId="{AA64696A-EF32-4096-B229-1B68A885AB2E}" srcId="{A0FBDDBF-037E-4B80-BFB3-1654F60CF4CD}" destId="{AF4C92B5-B2EF-4977-833C-A29932B341EE}" srcOrd="2" destOrd="0" parTransId="{D68EE0CF-08C6-4B6D-9DA1-253F9AA2C05B}" sibTransId="{8E094725-E6FC-4935-A642-4306F8D96464}"/>
    <dgm:cxn modelId="{EFF8276E-45B6-4B15-8523-D024464551FB}" type="presOf" srcId="{FA08DAA0-45EF-41DA-AFA0-DF1DCC32BD49}" destId="{1BBEE500-3AAA-4422-A626-5EA58489E16D}" srcOrd="0" destOrd="0" presId="urn:microsoft.com/office/officeart/2005/8/layout/vList2"/>
    <dgm:cxn modelId="{C77A2672-54FD-4E48-AB16-820E157996F5}" type="presOf" srcId="{383593FB-B84F-4FE3-9337-D22550B47A69}" destId="{C2BDA0AD-6202-43C2-8698-B60987E723C3}" srcOrd="0" destOrd="0" presId="urn:microsoft.com/office/officeart/2005/8/layout/vList2"/>
    <dgm:cxn modelId="{D0479D73-A7B8-4957-B410-3DBEEBDFE9A6}" type="presOf" srcId="{AF4C92B5-B2EF-4977-833C-A29932B341EE}" destId="{8458CC24-56A4-4716-A760-62D8193CA7A2}" srcOrd="0" destOrd="2" presId="urn:microsoft.com/office/officeart/2005/8/layout/vList2"/>
    <dgm:cxn modelId="{B178367D-03B1-470C-B153-0D271D3EBF00}" srcId="{D93356DC-3875-450E-BEAE-E4C8A30BE52D}" destId="{10968612-DCC0-4F95-AA82-6B4950EC851E}" srcOrd="2" destOrd="0" parTransId="{A0D300BD-CB53-4CBD-BA45-E045C15FC9E3}" sibTransId="{7CDF9CF2-6C2A-4E0A-A52B-980CA7A8FECD}"/>
    <dgm:cxn modelId="{D4555F89-222F-4F6C-8F28-4B61954D0E8A}" type="presOf" srcId="{10968612-DCC0-4F95-AA82-6B4950EC851E}" destId="{C2BDA0AD-6202-43C2-8698-B60987E723C3}" srcOrd="0" destOrd="2" presId="urn:microsoft.com/office/officeart/2005/8/layout/vList2"/>
    <dgm:cxn modelId="{3E962995-0225-4E96-8101-35386C27FBF8}" type="presOf" srcId="{FBC14843-E158-4B98-8FA6-A52F9A88DB70}" destId="{8458CC24-56A4-4716-A760-62D8193CA7A2}" srcOrd="0" destOrd="3" presId="urn:microsoft.com/office/officeart/2005/8/layout/vList2"/>
    <dgm:cxn modelId="{1497C3A9-ADB5-4CF6-A2BF-E1F055813750}" srcId="{E43F6FEA-E11C-434D-87D6-F0DD6C6AE9B9}" destId="{FA08DAA0-45EF-41DA-AFA0-DF1DCC32BD49}" srcOrd="2" destOrd="0" parTransId="{213CCE88-F275-4396-9AC6-FB705F8E4BD8}" sibTransId="{60C63FB9-3CF7-4E1B-AB99-9D21899D1CB7}"/>
    <dgm:cxn modelId="{89AF5DC9-0AED-4C77-B99D-07FB3B1DA9A0}" type="presOf" srcId="{E43F6FEA-E11C-434D-87D6-F0DD6C6AE9B9}" destId="{EE1C3AE3-4DC2-4B7A-8072-0219724CFADA}" srcOrd="0" destOrd="0" presId="urn:microsoft.com/office/officeart/2005/8/layout/vList2"/>
    <dgm:cxn modelId="{797E07DF-2AA0-47DC-BE4F-E2988BC88EFF}" srcId="{A0FBDDBF-037E-4B80-BFB3-1654F60CF4CD}" destId="{FBC14843-E158-4B98-8FA6-A52F9A88DB70}" srcOrd="3" destOrd="0" parTransId="{8A6D4ED5-724F-4A7D-BFE1-30F3D772F3C4}" sibTransId="{80CE2770-7248-4120-B686-A52DC14704BD}"/>
    <dgm:cxn modelId="{BE2693E5-FA02-4F2C-842C-78C088B496F8}" srcId="{A0FBDDBF-037E-4B80-BFB3-1654F60CF4CD}" destId="{0F6E9486-8558-44DF-BCA4-BBFDA3E3D01E}" srcOrd="1" destOrd="0" parTransId="{546B2680-D1F3-4426-B140-151A0615CF8C}" sibTransId="{8F4D6359-2717-449F-8A5E-8275E29516EA}"/>
    <dgm:cxn modelId="{DAC359FA-F5A6-4F03-8A60-8F68475C8CE5}" srcId="{E43F6FEA-E11C-434D-87D6-F0DD6C6AE9B9}" destId="{D93356DC-3875-450E-BEAE-E4C8A30BE52D}" srcOrd="1" destOrd="0" parTransId="{A41119DA-17A0-4DD5-AA6F-A5DE7EDE326D}" sibTransId="{82754664-101D-4B8B-9A5A-026E15AAB2B9}"/>
    <dgm:cxn modelId="{87460048-FB25-429E-B20B-09157193ECD6}" type="presParOf" srcId="{EE1C3AE3-4DC2-4B7A-8072-0219724CFADA}" destId="{2A391C54-F137-4350-8782-E1759D7B8052}" srcOrd="0" destOrd="0" presId="urn:microsoft.com/office/officeart/2005/8/layout/vList2"/>
    <dgm:cxn modelId="{0A4D599D-5F2E-4B70-8F00-1C9D8A38FD62}" type="presParOf" srcId="{EE1C3AE3-4DC2-4B7A-8072-0219724CFADA}" destId="{8458CC24-56A4-4716-A760-62D8193CA7A2}" srcOrd="1" destOrd="0" presId="urn:microsoft.com/office/officeart/2005/8/layout/vList2"/>
    <dgm:cxn modelId="{089BB128-F36F-4918-B00E-209C3AD456ED}" type="presParOf" srcId="{EE1C3AE3-4DC2-4B7A-8072-0219724CFADA}" destId="{52310FE5-5E8A-441D-A002-1DC98627B545}" srcOrd="2" destOrd="0" presId="urn:microsoft.com/office/officeart/2005/8/layout/vList2"/>
    <dgm:cxn modelId="{DFA33B82-65A4-4A3F-9A1A-555CD86DB939}" type="presParOf" srcId="{EE1C3AE3-4DC2-4B7A-8072-0219724CFADA}" destId="{C2BDA0AD-6202-43C2-8698-B60987E723C3}" srcOrd="3" destOrd="0" presId="urn:microsoft.com/office/officeart/2005/8/layout/vList2"/>
    <dgm:cxn modelId="{179C6314-8FEF-4F9F-8B40-DE2013EB97C1}" type="presParOf" srcId="{EE1C3AE3-4DC2-4B7A-8072-0219724CFADA}" destId="{1BBEE500-3AAA-4422-A626-5EA58489E16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174B611-5ABD-4836-9FC7-319616B3C709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1213EA4-0946-4055-B6A6-2C5526C81CD3}">
      <dgm:prSet/>
      <dgm:spPr/>
      <dgm:t>
        <a:bodyPr/>
        <a:lstStyle/>
        <a:p>
          <a:r>
            <a:rPr lang="en-US"/>
            <a:t>Separation of concerns </a:t>
          </a:r>
        </a:p>
      </dgm:t>
    </dgm:pt>
    <dgm:pt modelId="{88AE0399-B85B-495F-8753-A198814B1414}" type="parTrans" cxnId="{9E094070-C376-419F-9A0D-4B286866CDD9}">
      <dgm:prSet/>
      <dgm:spPr/>
      <dgm:t>
        <a:bodyPr/>
        <a:lstStyle/>
        <a:p>
          <a:endParaRPr lang="en-US"/>
        </a:p>
      </dgm:t>
    </dgm:pt>
    <dgm:pt modelId="{BF0B7648-04F4-45F9-A5AA-CF5F115DE948}" type="sibTrans" cxnId="{9E094070-C376-419F-9A0D-4B286866CDD9}">
      <dgm:prSet/>
      <dgm:spPr/>
      <dgm:t>
        <a:bodyPr/>
        <a:lstStyle/>
        <a:p>
          <a:endParaRPr lang="en-US"/>
        </a:p>
      </dgm:t>
    </dgm:pt>
    <dgm:pt modelId="{A7E98B3C-1191-4958-8F38-6DB963B9AE8D}">
      <dgm:prSet/>
      <dgm:spPr/>
      <dgm:t>
        <a:bodyPr/>
        <a:lstStyle/>
        <a:p>
          <a:r>
            <a:rPr lang="en-US"/>
            <a:t>Each object and module should be in its own concern and context</a:t>
          </a:r>
        </a:p>
      </dgm:t>
    </dgm:pt>
    <dgm:pt modelId="{E50AA721-6343-4F62-B57D-C56D4D6EBA5C}" type="parTrans" cxnId="{82255CD7-F7E9-46EF-A06E-2EAD103749D0}">
      <dgm:prSet/>
      <dgm:spPr/>
      <dgm:t>
        <a:bodyPr/>
        <a:lstStyle/>
        <a:p>
          <a:endParaRPr lang="en-US"/>
        </a:p>
      </dgm:t>
    </dgm:pt>
    <dgm:pt modelId="{4F604A78-DF1B-47EE-A590-F76F4539BFE1}" type="sibTrans" cxnId="{82255CD7-F7E9-46EF-A06E-2EAD103749D0}">
      <dgm:prSet/>
      <dgm:spPr/>
      <dgm:t>
        <a:bodyPr/>
        <a:lstStyle/>
        <a:p>
          <a:endParaRPr lang="en-US"/>
        </a:p>
      </dgm:t>
    </dgm:pt>
    <dgm:pt modelId="{4C024B69-7A1F-46B6-BFC6-738D0D1D82E8}">
      <dgm:prSet/>
      <dgm:spPr/>
      <dgm:t>
        <a:bodyPr/>
        <a:lstStyle/>
        <a:p>
          <a:r>
            <a:rPr lang="en-US"/>
            <a:t>Single responsibility principle </a:t>
          </a:r>
        </a:p>
      </dgm:t>
    </dgm:pt>
    <dgm:pt modelId="{CFABAEFC-8D3E-4CA9-8C2F-52CFC93DB623}" type="parTrans" cxnId="{150ECFB2-7A40-48E3-B564-0CC663888264}">
      <dgm:prSet/>
      <dgm:spPr/>
      <dgm:t>
        <a:bodyPr/>
        <a:lstStyle/>
        <a:p>
          <a:endParaRPr lang="en-US"/>
        </a:p>
      </dgm:t>
    </dgm:pt>
    <dgm:pt modelId="{F4F759AD-A8D7-444D-A512-C450FE49CB98}" type="sibTrans" cxnId="{150ECFB2-7A40-48E3-B564-0CC663888264}">
      <dgm:prSet/>
      <dgm:spPr/>
      <dgm:t>
        <a:bodyPr/>
        <a:lstStyle/>
        <a:p>
          <a:endParaRPr lang="en-US"/>
        </a:p>
      </dgm:t>
    </dgm:pt>
    <dgm:pt modelId="{3F63C941-BA0D-4F75-9EC8-A3E6943C9933}">
      <dgm:prSet/>
      <dgm:spPr/>
      <dgm:t>
        <a:bodyPr/>
        <a:lstStyle/>
        <a:p>
          <a:r>
            <a:rPr lang="en-US"/>
            <a:t>Elements in our design must have a single purpose</a:t>
          </a:r>
        </a:p>
      </dgm:t>
    </dgm:pt>
    <dgm:pt modelId="{951EF48B-2F36-4F8D-82A1-32D2EC69C104}" type="parTrans" cxnId="{576F117B-596B-4B73-A402-9BD2726B93D9}">
      <dgm:prSet/>
      <dgm:spPr/>
      <dgm:t>
        <a:bodyPr/>
        <a:lstStyle/>
        <a:p>
          <a:endParaRPr lang="en-US"/>
        </a:p>
      </dgm:t>
    </dgm:pt>
    <dgm:pt modelId="{D7F5AA75-55B4-4266-B0A4-D650F2C42653}" type="sibTrans" cxnId="{576F117B-596B-4B73-A402-9BD2726B93D9}">
      <dgm:prSet/>
      <dgm:spPr/>
      <dgm:t>
        <a:bodyPr/>
        <a:lstStyle/>
        <a:p>
          <a:endParaRPr lang="en-US"/>
        </a:p>
      </dgm:t>
    </dgm:pt>
    <dgm:pt modelId="{A0790983-A4E5-4E9D-B758-0F822C367135}">
      <dgm:prSet/>
      <dgm:spPr/>
      <dgm:t>
        <a:bodyPr/>
        <a:lstStyle/>
        <a:p>
          <a:r>
            <a:rPr lang="en-US"/>
            <a:t>Principle of least knowledge </a:t>
          </a:r>
        </a:p>
      </dgm:t>
    </dgm:pt>
    <dgm:pt modelId="{787421A3-BDAC-4376-8491-4E165265A127}" type="parTrans" cxnId="{7A2EA03F-BF76-4087-BD2B-08292A4FF310}">
      <dgm:prSet/>
      <dgm:spPr/>
      <dgm:t>
        <a:bodyPr/>
        <a:lstStyle/>
        <a:p>
          <a:endParaRPr lang="en-US"/>
        </a:p>
      </dgm:t>
    </dgm:pt>
    <dgm:pt modelId="{6FC9482C-F675-4AFD-88B2-600951039644}" type="sibTrans" cxnId="{7A2EA03F-BF76-4087-BD2B-08292A4FF310}">
      <dgm:prSet/>
      <dgm:spPr/>
      <dgm:t>
        <a:bodyPr/>
        <a:lstStyle/>
        <a:p>
          <a:endParaRPr lang="en-US"/>
        </a:p>
      </dgm:t>
    </dgm:pt>
    <dgm:pt modelId="{7080B81E-3D7F-4AD1-9120-51044E3F6F1F}">
      <dgm:prSet/>
      <dgm:spPr/>
      <dgm:t>
        <a:bodyPr/>
        <a:lstStyle/>
        <a:p>
          <a:r>
            <a:rPr lang="en-US"/>
            <a:t>Components do not know about the internals of other components</a:t>
          </a:r>
        </a:p>
      </dgm:t>
    </dgm:pt>
    <dgm:pt modelId="{17A0AFDF-D6FC-4120-939D-15A344A128B0}" type="parTrans" cxnId="{A9B037D6-A9A8-41B8-A8AF-C73BD42B655E}">
      <dgm:prSet/>
      <dgm:spPr/>
      <dgm:t>
        <a:bodyPr/>
        <a:lstStyle/>
        <a:p>
          <a:endParaRPr lang="en-US"/>
        </a:p>
      </dgm:t>
    </dgm:pt>
    <dgm:pt modelId="{DF59E561-15AC-4484-B640-5000A21D3B91}" type="sibTrans" cxnId="{A9B037D6-A9A8-41B8-A8AF-C73BD42B655E}">
      <dgm:prSet/>
      <dgm:spPr/>
      <dgm:t>
        <a:bodyPr/>
        <a:lstStyle/>
        <a:p>
          <a:endParaRPr lang="en-US"/>
        </a:p>
      </dgm:t>
    </dgm:pt>
    <dgm:pt modelId="{8AF86176-737B-443C-B581-3262F70E384A}">
      <dgm:prSet/>
      <dgm:spPr/>
      <dgm:t>
        <a:bodyPr/>
        <a:lstStyle/>
        <a:p>
          <a:r>
            <a:rPr lang="en-US"/>
            <a:t>Done through interfaces</a:t>
          </a:r>
        </a:p>
      </dgm:t>
    </dgm:pt>
    <dgm:pt modelId="{212D3667-6CEE-4F9A-8A61-ED71AF5665CB}" type="parTrans" cxnId="{4861FD34-4AA1-4E24-8AE2-4AEF0763CA83}">
      <dgm:prSet/>
      <dgm:spPr/>
      <dgm:t>
        <a:bodyPr/>
        <a:lstStyle/>
        <a:p>
          <a:endParaRPr lang="en-US"/>
        </a:p>
      </dgm:t>
    </dgm:pt>
    <dgm:pt modelId="{26167553-4ABF-4889-A83D-401CF5A07CE1}" type="sibTrans" cxnId="{4861FD34-4AA1-4E24-8AE2-4AEF0763CA83}">
      <dgm:prSet/>
      <dgm:spPr/>
      <dgm:t>
        <a:bodyPr/>
        <a:lstStyle/>
        <a:p>
          <a:endParaRPr lang="en-US"/>
        </a:p>
      </dgm:t>
    </dgm:pt>
    <dgm:pt modelId="{530AEF04-06A1-4CB9-B6FC-875CC3441271}">
      <dgm:prSet/>
      <dgm:spPr/>
      <dgm:t>
        <a:bodyPr/>
        <a:lstStyle/>
        <a:p>
          <a:r>
            <a:rPr lang="en-US"/>
            <a:t>Don’t repeat yourself </a:t>
          </a:r>
        </a:p>
      </dgm:t>
    </dgm:pt>
    <dgm:pt modelId="{0651723E-24E1-409E-B1AB-E0004D32BA0A}" type="parTrans" cxnId="{49E2AE4F-BF41-4327-9E70-6F010C7B89F3}">
      <dgm:prSet/>
      <dgm:spPr/>
      <dgm:t>
        <a:bodyPr/>
        <a:lstStyle/>
        <a:p>
          <a:endParaRPr lang="en-US"/>
        </a:p>
      </dgm:t>
    </dgm:pt>
    <dgm:pt modelId="{C791EEFC-B421-416A-A2B5-483C216BFD01}" type="sibTrans" cxnId="{49E2AE4F-BF41-4327-9E70-6F010C7B89F3}">
      <dgm:prSet/>
      <dgm:spPr/>
      <dgm:t>
        <a:bodyPr/>
        <a:lstStyle/>
        <a:p>
          <a:endParaRPr lang="en-US"/>
        </a:p>
      </dgm:t>
    </dgm:pt>
    <dgm:pt modelId="{3F0D15B8-404B-4E35-BC10-7CC16024AA72}">
      <dgm:prSet/>
      <dgm:spPr/>
      <dgm:t>
        <a:bodyPr/>
        <a:lstStyle/>
        <a:p>
          <a:r>
            <a:rPr lang="en-US"/>
            <a:t>Don't have multiple components with the same purpose</a:t>
          </a:r>
        </a:p>
      </dgm:t>
    </dgm:pt>
    <dgm:pt modelId="{42EC97C6-0B31-4BC8-8FB1-EC92AE473074}" type="parTrans" cxnId="{051318FA-CC6B-4743-9164-9BDB29F65EC3}">
      <dgm:prSet/>
      <dgm:spPr/>
      <dgm:t>
        <a:bodyPr/>
        <a:lstStyle/>
        <a:p>
          <a:endParaRPr lang="en-US"/>
        </a:p>
      </dgm:t>
    </dgm:pt>
    <dgm:pt modelId="{80F6CA27-F7EA-4F1A-8A76-8738AD0C6DB8}" type="sibTrans" cxnId="{051318FA-CC6B-4743-9164-9BDB29F65EC3}">
      <dgm:prSet/>
      <dgm:spPr/>
      <dgm:t>
        <a:bodyPr/>
        <a:lstStyle/>
        <a:p>
          <a:endParaRPr lang="en-US"/>
        </a:p>
      </dgm:t>
    </dgm:pt>
    <dgm:pt modelId="{47D023A9-6757-4A5A-99B3-30AB6CD803AA}">
      <dgm:prSet/>
      <dgm:spPr/>
      <dgm:t>
        <a:bodyPr/>
        <a:lstStyle/>
        <a:p>
          <a:r>
            <a:rPr lang="en-US"/>
            <a:t>Minimize upfront design</a:t>
          </a:r>
        </a:p>
      </dgm:t>
    </dgm:pt>
    <dgm:pt modelId="{565B3710-A488-4EAE-B536-63DEA5CBEAD0}" type="parTrans" cxnId="{1260A593-7710-4831-9FD8-E6C7D807917A}">
      <dgm:prSet/>
      <dgm:spPr/>
      <dgm:t>
        <a:bodyPr/>
        <a:lstStyle/>
        <a:p>
          <a:endParaRPr lang="en-US"/>
        </a:p>
      </dgm:t>
    </dgm:pt>
    <dgm:pt modelId="{1D539543-D987-4958-8C29-0CB7FEF38E55}" type="sibTrans" cxnId="{1260A593-7710-4831-9FD8-E6C7D807917A}">
      <dgm:prSet/>
      <dgm:spPr/>
      <dgm:t>
        <a:bodyPr/>
        <a:lstStyle/>
        <a:p>
          <a:endParaRPr lang="en-US"/>
        </a:p>
      </dgm:t>
    </dgm:pt>
    <dgm:pt modelId="{847A61C0-58E2-494F-9AF6-0A1534AFC599}">
      <dgm:prSet/>
      <dgm:spPr/>
      <dgm:t>
        <a:bodyPr/>
        <a:lstStyle/>
        <a:p>
          <a:r>
            <a:rPr lang="en-US"/>
            <a:t>Try to design the minimum architecture so that developers can work</a:t>
          </a:r>
        </a:p>
      </dgm:t>
    </dgm:pt>
    <dgm:pt modelId="{52F0C92E-3F58-4E74-818A-D3CC114F4A48}" type="parTrans" cxnId="{8771E21C-29A7-4237-AFC9-B41E65FFCFE5}">
      <dgm:prSet/>
      <dgm:spPr/>
      <dgm:t>
        <a:bodyPr/>
        <a:lstStyle/>
        <a:p>
          <a:endParaRPr lang="en-US"/>
        </a:p>
      </dgm:t>
    </dgm:pt>
    <dgm:pt modelId="{D4B74EE2-9027-49C5-8BC4-D208728CF570}" type="sibTrans" cxnId="{8771E21C-29A7-4237-AFC9-B41E65FFCFE5}">
      <dgm:prSet/>
      <dgm:spPr/>
      <dgm:t>
        <a:bodyPr/>
        <a:lstStyle/>
        <a:p>
          <a:endParaRPr lang="en-US"/>
        </a:p>
      </dgm:t>
    </dgm:pt>
    <dgm:pt modelId="{9415A416-4738-43D0-A892-6165CA78440C}">
      <dgm:prSet/>
      <dgm:spPr/>
      <dgm:t>
        <a:bodyPr/>
        <a:lstStyle/>
        <a:p>
          <a:r>
            <a:rPr lang="en-US"/>
            <a:t>You will polish the next sections later</a:t>
          </a:r>
        </a:p>
      </dgm:t>
    </dgm:pt>
    <dgm:pt modelId="{BAC10238-8CC2-4128-BDB3-8A2449FED995}" type="parTrans" cxnId="{6E7B0A1A-C44D-47EE-BEA8-DD42E9E8C956}">
      <dgm:prSet/>
      <dgm:spPr/>
      <dgm:t>
        <a:bodyPr/>
        <a:lstStyle/>
        <a:p>
          <a:endParaRPr lang="en-US"/>
        </a:p>
      </dgm:t>
    </dgm:pt>
    <dgm:pt modelId="{3CC23A2C-8C73-4945-A81D-BB5E082267C1}" type="sibTrans" cxnId="{6E7B0A1A-C44D-47EE-BEA8-DD42E9E8C956}">
      <dgm:prSet/>
      <dgm:spPr/>
      <dgm:t>
        <a:bodyPr/>
        <a:lstStyle/>
        <a:p>
          <a:endParaRPr lang="en-US"/>
        </a:p>
      </dgm:t>
    </dgm:pt>
    <dgm:pt modelId="{89C2E28F-76D5-4A0B-8E1E-ECFD5E2513A4}" type="pres">
      <dgm:prSet presAssocID="{5174B611-5ABD-4836-9FC7-319616B3C709}" presName="linear" presStyleCnt="0">
        <dgm:presLayoutVars>
          <dgm:dir/>
          <dgm:animLvl val="lvl"/>
          <dgm:resizeHandles val="exact"/>
        </dgm:presLayoutVars>
      </dgm:prSet>
      <dgm:spPr/>
    </dgm:pt>
    <dgm:pt modelId="{46C71692-3D82-4475-A366-6AA648B89B4B}" type="pres">
      <dgm:prSet presAssocID="{11213EA4-0946-4055-B6A6-2C5526C81CD3}" presName="parentLin" presStyleCnt="0"/>
      <dgm:spPr/>
    </dgm:pt>
    <dgm:pt modelId="{5BE16BE3-7A8F-4373-9911-5E83F25912C9}" type="pres">
      <dgm:prSet presAssocID="{11213EA4-0946-4055-B6A6-2C5526C81CD3}" presName="parentLeftMargin" presStyleLbl="node1" presStyleIdx="0" presStyleCnt="5"/>
      <dgm:spPr/>
    </dgm:pt>
    <dgm:pt modelId="{2C02021E-3025-4A3B-9E69-10491EC891D2}" type="pres">
      <dgm:prSet presAssocID="{11213EA4-0946-4055-B6A6-2C5526C81CD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61638F-E991-4547-8CF2-A4EBE42A91E3}" type="pres">
      <dgm:prSet presAssocID="{11213EA4-0946-4055-B6A6-2C5526C81CD3}" presName="negativeSpace" presStyleCnt="0"/>
      <dgm:spPr/>
    </dgm:pt>
    <dgm:pt modelId="{4D85B3FC-5222-4F9D-8910-DF50D1725D5D}" type="pres">
      <dgm:prSet presAssocID="{11213EA4-0946-4055-B6A6-2C5526C81CD3}" presName="childText" presStyleLbl="conFgAcc1" presStyleIdx="0" presStyleCnt="5">
        <dgm:presLayoutVars>
          <dgm:bulletEnabled val="1"/>
        </dgm:presLayoutVars>
      </dgm:prSet>
      <dgm:spPr/>
    </dgm:pt>
    <dgm:pt modelId="{D6EEB1A5-409C-47E9-9347-A72DD06AF75F}" type="pres">
      <dgm:prSet presAssocID="{BF0B7648-04F4-45F9-A5AA-CF5F115DE948}" presName="spaceBetweenRectangles" presStyleCnt="0"/>
      <dgm:spPr/>
    </dgm:pt>
    <dgm:pt modelId="{B01AD449-1DEE-46E4-9386-9267415DC6FB}" type="pres">
      <dgm:prSet presAssocID="{4C024B69-7A1F-46B6-BFC6-738D0D1D82E8}" presName="parentLin" presStyleCnt="0"/>
      <dgm:spPr/>
    </dgm:pt>
    <dgm:pt modelId="{5AB01AFA-FDA3-40F0-AAFC-14E3FE6F0DCA}" type="pres">
      <dgm:prSet presAssocID="{4C024B69-7A1F-46B6-BFC6-738D0D1D82E8}" presName="parentLeftMargin" presStyleLbl="node1" presStyleIdx="0" presStyleCnt="5"/>
      <dgm:spPr/>
    </dgm:pt>
    <dgm:pt modelId="{D149EF28-762B-4C2B-AD0E-8E7EC2AC6F79}" type="pres">
      <dgm:prSet presAssocID="{4C024B69-7A1F-46B6-BFC6-738D0D1D82E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318DC56-30C2-45E8-9C3C-14354E6F6CC8}" type="pres">
      <dgm:prSet presAssocID="{4C024B69-7A1F-46B6-BFC6-738D0D1D82E8}" presName="negativeSpace" presStyleCnt="0"/>
      <dgm:spPr/>
    </dgm:pt>
    <dgm:pt modelId="{46913DE1-6B83-46A2-AA0C-788884BD41A9}" type="pres">
      <dgm:prSet presAssocID="{4C024B69-7A1F-46B6-BFC6-738D0D1D82E8}" presName="childText" presStyleLbl="conFgAcc1" presStyleIdx="1" presStyleCnt="5">
        <dgm:presLayoutVars>
          <dgm:bulletEnabled val="1"/>
        </dgm:presLayoutVars>
      </dgm:prSet>
      <dgm:spPr/>
    </dgm:pt>
    <dgm:pt modelId="{2218431B-ABEB-4B47-A014-12CB709CA8F1}" type="pres">
      <dgm:prSet presAssocID="{F4F759AD-A8D7-444D-A512-C450FE49CB98}" presName="spaceBetweenRectangles" presStyleCnt="0"/>
      <dgm:spPr/>
    </dgm:pt>
    <dgm:pt modelId="{520579E5-E28A-42FC-A57E-99EDF80FE3FC}" type="pres">
      <dgm:prSet presAssocID="{A0790983-A4E5-4E9D-B758-0F822C367135}" presName="parentLin" presStyleCnt="0"/>
      <dgm:spPr/>
    </dgm:pt>
    <dgm:pt modelId="{B7E8F0AD-6434-4069-B219-3761010F33C1}" type="pres">
      <dgm:prSet presAssocID="{A0790983-A4E5-4E9D-B758-0F822C367135}" presName="parentLeftMargin" presStyleLbl="node1" presStyleIdx="1" presStyleCnt="5"/>
      <dgm:spPr/>
    </dgm:pt>
    <dgm:pt modelId="{40BA2092-44A9-4F30-99C5-AE83CA572AAC}" type="pres">
      <dgm:prSet presAssocID="{A0790983-A4E5-4E9D-B758-0F822C36713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9C07C4A-E806-4145-9D8B-1BBE0801CB25}" type="pres">
      <dgm:prSet presAssocID="{A0790983-A4E5-4E9D-B758-0F822C367135}" presName="negativeSpace" presStyleCnt="0"/>
      <dgm:spPr/>
    </dgm:pt>
    <dgm:pt modelId="{1F388103-D611-42B7-AA62-9596630FA6FC}" type="pres">
      <dgm:prSet presAssocID="{A0790983-A4E5-4E9D-B758-0F822C367135}" presName="childText" presStyleLbl="conFgAcc1" presStyleIdx="2" presStyleCnt="5">
        <dgm:presLayoutVars>
          <dgm:bulletEnabled val="1"/>
        </dgm:presLayoutVars>
      </dgm:prSet>
      <dgm:spPr/>
    </dgm:pt>
    <dgm:pt modelId="{BAADC35C-2110-4098-B2F3-93627C3139BC}" type="pres">
      <dgm:prSet presAssocID="{6FC9482C-F675-4AFD-88B2-600951039644}" presName="spaceBetweenRectangles" presStyleCnt="0"/>
      <dgm:spPr/>
    </dgm:pt>
    <dgm:pt modelId="{C5EA5B91-3F52-47F2-B134-FB42593966C2}" type="pres">
      <dgm:prSet presAssocID="{530AEF04-06A1-4CB9-B6FC-875CC3441271}" presName="parentLin" presStyleCnt="0"/>
      <dgm:spPr/>
    </dgm:pt>
    <dgm:pt modelId="{31989974-7300-4CFE-BA8C-090D6C8DE828}" type="pres">
      <dgm:prSet presAssocID="{530AEF04-06A1-4CB9-B6FC-875CC3441271}" presName="parentLeftMargin" presStyleLbl="node1" presStyleIdx="2" presStyleCnt="5"/>
      <dgm:spPr/>
    </dgm:pt>
    <dgm:pt modelId="{E81B8153-B82A-4FCC-8D10-DE80D101DA02}" type="pres">
      <dgm:prSet presAssocID="{530AEF04-06A1-4CB9-B6FC-875CC344127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88266A4-67F9-4D47-A5AB-B122FB29ADDB}" type="pres">
      <dgm:prSet presAssocID="{530AEF04-06A1-4CB9-B6FC-875CC3441271}" presName="negativeSpace" presStyleCnt="0"/>
      <dgm:spPr/>
    </dgm:pt>
    <dgm:pt modelId="{3307F137-74D8-4D8D-9FA5-7BC125B99731}" type="pres">
      <dgm:prSet presAssocID="{530AEF04-06A1-4CB9-B6FC-875CC3441271}" presName="childText" presStyleLbl="conFgAcc1" presStyleIdx="3" presStyleCnt="5">
        <dgm:presLayoutVars>
          <dgm:bulletEnabled val="1"/>
        </dgm:presLayoutVars>
      </dgm:prSet>
      <dgm:spPr/>
    </dgm:pt>
    <dgm:pt modelId="{0A6FF1C2-92D2-44D4-95F2-78AAD02A172E}" type="pres">
      <dgm:prSet presAssocID="{C791EEFC-B421-416A-A2B5-483C216BFD01}" presName="spaceBetweenRectangles" presStyleCnt="0"/>
      <dgm:spPr/>
    </dgm:pt>
    <dgm:pt modelId="{A614D687-AD07-467B-9DEC-A92CED075CCC}" type="pres">
      <dgm:prSet presAssocID="{47D023A9-6757-4A5A-99B3-30AB6CD803AA}" presName="parentLin" presStyleCnt="0"/>
      <dgm:spPr/>
    </dgm:pt>
    <dgm:pt modelId="{54AD5FEA-4FE9-4524-A586-C60C95C7472A}" type="pres">
      <dgm:prSet presAssocID="{47D023A9-6757-4A5A-99B3-30AB6CD803AA}" presName="parentLeftMargin" presStyleLbl="node1" presStyleIdx="3" presStyleCnt="5"/>
      <dgm:spPr/>
    </dgm:pt>
    <dgm:pt modelId="{0D56DF70-537E-48C4-AF4D-6512CEF95975}" type="pres">
      <dgm:prSet presAssocID="{47D023A9-6757-4A5A-99B3-30AB6CD803A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ABA632E8-41D8-43C5-ACBA-5A0553757AE8}" type="pres">
      <dgm:prSet presAssocID="{47D023A9-6757-4A5A-99B3-30AB6CD803AA}" presName="negativeSpace" presStyleCnt="0"/>
      <dgm:spPr/>
    </dgm:pt>
    <dgm:pt modelId="{0B906300-46E8-4401-8822-84891DF3057B}" type="pres">
      <dgm:prSet presAssocID="{47D023A9-6757-4A5A-99B3-30AB6CD803A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F7F8803-0B30-420C-AAF0-D83392165739}" type="presOf" srcId="{7080B81E-3D7F-4AD1-9120-51044E3F6F1F}" destId="{1F388103-D611-42B7-AA62-9596630FA6FC}" srcOrd="0" destOrd="0" presId="urn:microsoft.com/office/officeart/2005/8/layout/list1"/>
    <dgm:cxn modelId="{D6224B0F-9622-45A3-8474-F3728D1E5001}" type="presOf" srcId="{A0790983-A4E5-4E9D-B758-0F822C367135}" destId="{B7E8F0AD-6434-4069-B219-3761010F33C1}" srcOrd="0" destOrd="0" presId="urn:microsoft.com/office/officeart/2005/8/layout/list1"/>
    <dgm:cxn modelId="{6E7B0A1A-C44D-47EE-BEA8-DD42E9E8C956}" srcId="{47D023A9-6757-4A5A-99B3-30AB6CD803AA}" destId="{9415A416-4738-43D0-A892-6165CA78440C}" srcOrd="1" destOrd="0" parTransId="{BAC10238-8CC2-4128-BDB3-8A2449FED995}" sibTransId="{3CC23A2C-8C73-4945-A81D-BB5E082267C1}"/>
    <dgm:cxn modelId="{8771E21C-29A7-4237-AFC9-B41E65FFCFE5}" srcId="{47D023A9-6757-4A5A-99B3-30AB6CD803AA}" destId="{847A61C0-58E2-494F-9AF6-0A1534AFC599}" srcOrd="0" destOrd="0" parTransId="{52F0C92E-3F58-4E74-818A-D3CC114F4A48}" sibTransId="{D4B74EE2-9027-49C5-8BC4-D208728CF570}"/>
    <dgm:cxn modelId="{8FBEDA1E-F52E-43C2-8550-BD75F8A26A55}" type="presOf" srcId="{4C024B69-7A1F-46B6-BFC6-738D0D1D82E8}" destId="{D149EF28-762B-4C2B-AD0E-8E7EC2AC6F79}" srcOrd="1" destOrd="0" presId="urn:microsoft.com/office/officeart/2005/8/layout/list1"/>
    <dgm:cxn modelId="{5CFC0F2D-4D96-4D61-B32A-8BB9D1B50A3A}" type="presOf" srcId="{4C024B69-7A1F-46B6-BFC6-738D0D1D82E8}" destId="{5AB01AFA-FDA3-40F0-AAFC-14E3FE6F0DCA}" srcOrd="0" destOrd="0" presId="urn:microsoft.com/office/officeart/2005/8/layout/list1"/>
    <dgm:cxn modelId="{4861FD34-4AA1-4E24-8AE2-4AEF0763CA83}" srcId="{A0790983-A4E5-4E9D-B758-0F822C367135}" destId="{8AF86176-737B-443C-B581-3262F70E384A}" srcOrd="1" destOrd="0" parTransId="{212D3667-6CEE-4F9A-8A61-ED71AF5665CB}" sibTransId="{26167553-4ABF-4889-A83D-401CF5A07CE1}"/>
    <dgm:cxn modelId="{E6D75F37-6189-4FA9-BA8E-9812424FE7CD}" type="presOf" srcId="{11213EA4-0946-4055-B6A6-2C5526C81CD3}" destId="{5BE16BE3-7A8F-4373-9911-5E83F25912C9}" srcOrd="0" destOrd="0" presId="urn:microsoft.com/office/officeart/2005/8/layout/list1"/>
    <dgm:cxn modelId="{7A2EA03F-BF76-4087-BD2B-08292A4FF310}" srcId="{5174B611-5ABD-4836-9FC7-319616B3C709}" destId="{A0790983-A4E5-4E9D-B758-0F822C367135}" srcOrd="2" destOrd="0" parTransId="{787421A3-BDAC-4376-8491-4E165265A127}" sibTransId="{6FC9482C-F675-4AFD-88B2-600951039644}"/>
    <dgm:cxn modelId="{49E2AE4F-BF41-4327-9E70-6F010C7B89F3}" srcId="{5174B611-5ABD-4836-9FC7-319616B3C709}" destId="{530AEF04-06A1-4CB9-B6FC-875CC3441271}" srcOrd="3" destOrd="0" parTransId="{0651723E-24E1-409E-B1AB-E0004D32BA0A}" sibTransId="{C791EEFC-B421-416A-A2B5-483C216BFD01}"/>
    <dgm:cxn modelId="{9E094070-C376-419F-9A0D-4B286866CDD9}" srcId="{5174B611-5ABD-4836-9FC7-319616B3C709}" destId="{11213EA4-0946-4055-B6A6-2C5526C81CD3}" srcOrd="0" destOrd="0" parTransId="{88AE0399-B85B-495F-8753-A198814B1414}" sibTransId="{BF0B7648-04F4-45F9-A5AA-CF5F115DE948}"/>
    <dgm:cxn modelId="{E5C45170-3BEF-4A1D-88A6-65BC0C9C061B}" type="presOf" srcId="{5174B611-5ABD-4836-9FC7-319616B3C709}" destId="{89C2E28F-76D5-4A0B-8E1E-ECFD5E2513A4}" srcOrd="0" destOrd="0" presId="urn:microsoft.com/office/officeart/2005/8/layout/list1"/>
    <dgm:cxn modelId="{B6BF4271-B6E7-45C8-A157-AB764DCD350A}" type="presOf" srcId="{3F0D15B8-404B-4E35-BC10-7CC16024AA72}" destId="{3307F137-74D8-4D8D-9FA5-7BC125B99731}" srcOrd="0" destOrd="0" presId="urn:microsoft.com/office/officeart/2005/8/layout/list1"/>
    <dgm:cxn modelId="{C03BA953-6BB0-49A3-8C99-1AE423188674}" type="presOf" srcId="{530AEF04-06A1-4CB9-B6FC-875CC3441271}" destId="{E81B8153-B82A-4FCC-8D10-DE80D101DA02}" srcOrd="1" destOrd="0" presId="urn:microsoft.com/office/officeart/2005/8/layout/list1"/>
    <dgm:cxn modelId="{32FCD077-4AAA-45FE-89C7-B29A1C433468}" type="presOf" srcId="{47D023A9-6757-4A5A-99B3-30AB6CD803AA}" destId="{54AD5FEA-4FE9-4524-A586-C60C95C7472A}" srcOrd="0" destOrd="0" presId="urn:microsoft.com/office/officeart/2005/8/layout/list1"/>
    <dgm:cxn modelId="{576F117B-596B-4B73-A402-9BD2726B93D9}" srcId="{4C024B69-7A1F-46B6-BFC6-738D0D1D82E8}" destId="{3F63C941-BA0D-4F75-9EC8-A3E6943C9933}" srcOrd="0" destOrd="0" parTransId="{951EF48B-2F36-4F8D-82A1-32D2EC69C104}" sibTransId="{D7F5AA75-55B4-4266-B0A4-D650F2C42653}"/>
    <dgm:cxn modelId="{C113F387-9CD6-4F39-9E36-22227FFFEFE0}" type="presOf" srcId="{11213EA4-0946-4055-B6A6-2C5526C81CD3}" destId="{2C02021E-3025-4A3B-9E69-10491EC891D2}" srcOrd="1" destOrd="0" presId="urn:microsoft.com/office/officeart/2005/8/layout/list1"/>
    <dgm:cxn modelId="{08E8F787-0058-4C86-B011-35775542EA4C}" type="presOf" srcId="{A0790983-A4E5-4E9D-B758-0F822C367135}" destId="{40BA2092-44A9-4F30-99C5-AE83CA572AAC}" srcOrd="1" destOrd="0" presId="urn:microsoft.com/office/officeart/2005/8/layout/list1"/>
    <dgm:cxn modelId="{255F7390-D3D0-453B-BF19-E85DB710185E}" type="presOf" srcId="{847A61C0-58E2-494F-9AF6-0A1534AFC599}" destId="{0B906300-46E8-4401-8822-84891DF3057B}" srcOrd="0" destOrd="0" presId="urn:microsoft.com/office/officeart/2005/8/layout/list1"/>
    <dgm:cxn modelId="{1260A593-7710-4831-9FD8-E6C7D807917A}" srcId="{5174B611-5ABD-4836-9FC7-319616B3C709}" destId="{47D023A9-6757-4A5A-99B3-30AB6CD803AA}" srcOrd="4" destOrd="0" parTransId="{565B3710-A488-4EAE-B536-63DEA5CBEAD0}" sibTransId="{1D539543-D987-4958-8C29-0CB7FEF38E55}"/>
    <dgm:cxn modelId="{71149DA5-8BF0-4F32-8F7B-B29E9A00B94A}" type="presOf" srcId="{8AF86176-737B-443C-B581-3262F70E384A}" destId="{1F388103-D611-42B7-AA62-9596630FA6FC}" srcOrd="0" destOrd="1" presId="urn:microsoft.com/office/officeart/2005/8/layout/list1"/>
    <dgm:cxn modelId="{150ECFB2-7A40-48E3-B564-0CC663888264}" srcId="{5174B611-5ABD-4836-9FC7-319616B3C709}" destId="{4C024B69-7A1F-46B6-BFC6-738D0D1D82E8}" srcOrd="1" destOrd="0" parTransId="{CFABAEFC-8D3E-4CA9-8C2F-52CFC93DB623}" sibTransId="{F4F759AD-A8D7-444D-A512-C450FE49CB98}"/>
    <dgm:cxn modelId="{54304AD0-B021-4C49-868D-10675D53A2B5}" type="presOf" srcId="{9415A416-4738-43D0-A892-6165CA78440C}" destId="{0B906300-46E8-4401-8822-84891DF3057B}" srcOrd="0" destOrd="1" presId="urn:microsoft.com/office/officeart/2005/8/layout/list1"/>
    <dgm:cxn modelId="{7E0026D1-1277-488E-BBC9-3716179E54C8}" type="presOf" srcId="{A7E98B3C-1191-4958-8F38-6DB963B9AE8D}" destId="{4D85B3FC-5222-4F9D-8910-DF50D1725D5D}" srcOrd="0" destOrd="0" presId="urn:microsoft.com/office/officeart/2005/8/layout/list1"/>
    <dgm:cxn modelId="{489F32D5-16D7-435C-A3FB-01E1EF59EC7B}" type="presOf" srcId="{47D023A9-6757-4A5A-99B3-30AB6CD803AA}" destId="{0D56DF70-537E-48C4-AF4D-6512CEF95975}" srcOrd="1" destOrd="0" presId="urn:microsoft.com/office/officeart/2005/8/layout/list1"/>
    <dgm:cxn modelId="{A9B037D6-A9A8-41B8-A8AF-C73BD42B655E}" srcId="{A0790983-A4E5-4E9D-B758-0F822C367135}" destId="{7080B81E-3D7F-4AD1-9120-51044E3F6F1F}" srcOrd="0" destOrd="0" parTransId="{17A0AFDF-D6FC-4120-939D-15A344A128B0}" sibTransId="{DF59E561-15AC-4484-B640-5000A21D3B91}"/>
    <dgm:cxn modelId="{82255CD7-F7E9-46EF-A06E-2EAD103749D0}" srcId="{11213EA4-0946-4055-B6A6-2C5526C81CD3}" destId="{A7E98B3C-1191-4958-8F38-6DB963B9AE8D}" srcOrd="0" destOrd="0" parTransId="{E50AA721-6343-4F62-B57D-C56D4D6EBA5C}" sibTransId="{4F604A78-DF1B-47EE-A590-F76F4539BFE1}"/>
    <dgm:cxn modelId="{26AD26D9-966B-46A6-B221-FBF9A49CC801}" type="presOf" srcId="{530AEF04-06A1-4CB9-B6FC-875CC3441271}" destId="{31989974-7300-4CFE-BA8C-090D6C8DE828}" srcOrd="0" destOrd="0" presId="urn:microsoft.com/office/officeart/2005/8/layout/list1"/>
    <dgm:cxn modelId="{B55793EE-D3FF-4A90-9B05-E5359B2AAD91}" type="presOf" srcId="{3F63C941-BA0D-4F75-9EC8-A3E6943C9933}" destId="{46913DE1-6B83-46A2-AA0C-788884BD41A9}" srcOrd="0" destOrd="0" presId="urn:microsoft.com/office/officeart/2005/8/layout/list1"/>
    <dgm:cxn modelId="{051318FA-CC6B-4743-9164-9BDB29F65EC3}" srcId="{530AEF04-06A1-4CB9-B6FC-875CC3441271}" destId="{3F0D15B8-404B-4E35-BC10-7CC16024AA72}" srcOrd="0" destOrd="0" parTransId="{42EC97C6-0B31-4BC8-8FB1-EC92AE473074}" sibTransId="{80F6CA27-F7EA-4F1A-8A76-8738AD0C6DB8}"/>
    <dgm:cxn modelId="{4DD64540-1B54-40AF-9F7C-D952625DE7A4}" type="presParOf" srcId="{89C2E28F-76D5-4A0B-8E1E-ECFD5E2513A4}" destId="{46C71692-3D82-4475-A366-6AA648B89B4B}" srcOrd="0" destOrd="0" presId="urn:microsoft.com/office/officeart/2005/8/layout/list1"/>
    <dgm:cxn modelId="{51F07297-85F8-41B0-8E6A-57CE9EEFBFF2}" type="presParOf" srcId="{46C71692-3D82-4475-A366-6AA648B89B4B}" destId="{5BE16BE3-7A8F-4373-9911-5E83F25912C9}" srcOrd="0" destOrd="0" presId="urn:microsoft.com/office/officeart/2005/8/layout/list1"/>
    <dgm:cxn modelId="{5A135DCF-AFC4-4942-A876-FA572F5B489D}" type="presParOf" srcId="{46C71692-3D82-4475-A366-6AA648B89B4B}" destId="{2C02021E-3025-4A3B-9E69-10491EC891D2}" srcOrd="1" destOrd="0" presId="urn:microsoft.com/office/officeart/2005/8/layout/list1"/>
    <dgm:cxn modelId="{AE00173A-A547-4889-AB1F-4A043B8F75A4}" type="presParOf" srcId="{89C2E28F-76D5-4A0B-8E1E-ECFD5E2513A4}" destId="{6F61638F-E991-4547-8CF2-A4EBE42A91E3}" srcOrd="1" destOrd="0" presId="urn:microsoft.com/office/officeart/2005/8/layout/list1"/>
    <dgm:cxn modelId="{F89FDABD-7278-4596-8003-12EA26F2348D}" type="presParOf" srcId="{89C2E28F-76D5-4A0B-8E1E-ECFD5E2513A4}" destId="{4D85B3FC-5222-4F9D-8910-DF50D1725D5D}" srcOrd="2" destOrd="0" presId="urn:microsoft.com/office/officeart/2005/8/layout/list1"/>
    <dgm:cxn modelId="{4B79A245-6CD3-444F-B8BC-633F4741ED02}" type="presParOf" srcId="{89C2E28F-76D5-4A0B-8E1E-ECFD5E2513A4}" destId="{D6EEB1A5-409C-47E9-9347-A72DD06AF75F}" srcOrd="3" destOrd="0" presId="urn:microsoft.com/office/officeart/2005/8/layout/list1"/>
    <dgm:cxn modelId="{B22746A6-A8A1-4BE5-B26F-42A752FA7DE3}" type="presParOf" srcId="{89C2E28F-76D5-4A0B-8E1E-ECFD5E2513A4}" destId="{B01AD449-1DEE-46E4-9386-9267415DC6FB}" srcOrd="4" destOrd="0" presId="urn:microsoft.com/office/officeart/2005/8/layout/list1"/>
    <dgm:cxn modelId="{38E4DEB4-3B4D-414B-997B-A9EDFCDB018C}" type="presParOf" srcId="{B01AD449-1DEE-46E4-9386-9267415DC6FB}" destId="{5AB01AFA-FDA3-40F0-AAFC-14E3FE6F0DCA}" srcOrd="0" destOrd="0" presId="urn:microsoft.com/office/officeart/2005/8/layout/list1"/>
    <dgm:cxn modelId="{7D1C4288-A9FC-46FB-8378-DB0B5CC74F9B}" type="presParOf" srcId="{B01AD449-1DEE-46E4-9386-9267415DC6FB}" destId="{D149EF28-762B-4C2B-AD0E-8E7EC2AC6F79}" srcOrd="1" destOrd="0" presId="urn:microsoft.com/office/officeart/2005/8/layout/list1"/>
    <dgm:cxn modelId="{B8A3D910-A702-4077-941A-BF89B075AF75}" type="presParOf" srcId="{89C2E28F-76D5-4A0B-8E1E-ECFD5E2513A4}" destId="{8318DC56-30C2-45E8-9C3C-14354E6F6CC8}" srcOrd="5" destOrd="0" presId="urn:microsoft.com/office/officeart/2005/8/layout/list1"/>
    <dgm:cxn modelId="{8B23CF43-DB15-49E8-B4DF-2A74A88EA6D2}" type="presParOf" srcId="{89C2E28F-76D5-4A0B-8E1E-ECFD5E2513A4}" destId="{46913DE1-6B83-46A2-AA0C-788884BD41A9}" srcOrd="6" destOrd="0" presId="urn:microsoft.com/office/officeart/2005/8/layout/list1"/>
    <dgm:cxn modelId="{20700974-1E5C-4E32-BE94-81D4D29EB58A}" type="presParOf" srcId="{89C2E28F-76D5-4A0B-8E1E-ECFD5E2513A4}" destId="{2218431B-ABEB-4B47-A014-12CB709CA8F1}" srcOrd="7" destOrd="0" presId="urn:microsoft.com/office/officeart/2005/8/layout/list1"/>
    <dgm:cxn modelId="{9A8427E6-8716-462B-B406-7B862B117CB9}" type="presParOf" srcId="{89C2E28F-76D5-4A0B-8E1E-ECFD5E2513A4}" destId="{520579E5-E28A-42FC-A57E-99EDF80FE3FC}" srcOrd="8" destOrd="0" presId="urn:microsoft.com/office/officeart/2005/8/layout/list1"/>
    <dgm:cxn modelId="{B4FD41A9-8C8D-4952-B429-42F7F5C95C41}" type="presParOf" srcId="{520579E5-E28A-42FC-A57E-99EDF80FE3FC}" destId="{B7E8F0AD-6434-4069-B219-3761010F33C1}" srcOrd="0" destOrd="0" presId="urn:microsoft.com/office/officeart/2005/8/layout/list1"/>
    <dgm:cxn modelId="{FE4B9F64-61EE-4FA1-97FC-EEB4DAD35C69}" type="presParOf" srcId="{520579E5-E28A-42FC-A57E-99EDF80FE3FC}" destId="{40BA2092-44A9-4F30-99C5-AE83CA572AAC}" srcOrd="1" destOrd="0" presId="urn:microsoft.com/office/officeart/2005/8/layout/list1"/>
    <dgm:cxn modelId="{49C39CA0-3EEE-4723-8128-735C8DCFC5A5}" type="presParOf" srcId="{89C2E28F-76D5-4A0B-8E1E-ECFD5E2513A4}" destId="{C9C07C4A-E806-4145-9D8B-1BBE0801CB25}" srcOrd="9" destOrd="0" presId="urn:microsoft.com/office/officeart/2005/8/layout/list1"/>
    <dgm:cxn modelId="{D7F9DC16-9AF2-4B40-80BE-27234D66CDBF}" type="presParOf" srcId="{89C2E28F-76D5-4A0B-8E1E-ECFD5E2513A4}" destId="{1F388103-D611-42B7-AA62-9596630FA6FC}" srcOrd="10" destOrd="0" presId="urn:microsoft.com/office/officeart/2005/8/layout/list1"/>
    <dgm:cxn modelId="{A6D6EA71-5128-4776-8E85-6D53886BAFEC}" type="presParOf" srcId="{89C2E28F-76D5-4A0B-8E1E-ECFD5E2513A4}" destId="{BAADC35C-2110-4098-B2F3-93627C3139BC}" srcOrd="11" destOrd="0" presId="urn:microsoft.com/office/officeart/2005/8/layout/list1"/>
    <dgm:cxn modelId="{891CA266-A8F2-4156-9BDE-6635F4F3127E}" type="presParOf" srcId="{89C2E28F-76D5-4A0B-8E1E-ECFD5E2513A4}" destId="{C5EA5B91-3F52-47F2-B134-FB42593966C2}" srcOrd="12" destOrd="0" presId="urn:microsoft.com/office/officeart/2005/8/layout/list1"/>
    <dgm:cxn modelId="{208A37D2-BF4F-4D73-BDE4-7DDEDABF00AC}" type="presParOf" srcId="{C5EA5B91-3F52-47F2-B134-FB42593966C2}" destId="{31989974-7300-4CFE-BA8C-090D6C8DE828}" srcOrd="0" destOrd="0" presId="urn:microsoft.com/office/officeart/2005/8/layout/list1"/>
    <dgm:cxn modelId="{EDD3983F-F853-4A2B-9766-144B8876346C}" type="presParOf" srcId="{C5EA5B91-3F52-47F2-B134-FB42593966C2}" destId="{E81B8153-B82A-4FCC-8D10-DE80D101DA02}" srcOrd="1" destOrd="0" presId="urn:microsoft.com/office/officeart/2005/8/layout/list1"/>
    <dgm:cxn modelId="{0E721C8E-462C-410E-A4AD-4E00E1369BF9}" type="presParOf" srcId="{89C2E28F-76D5-4A0B-8E1E-ECFD5E2513A4}" destId="{D88266A4-67F9-4D47-A5AB-B122FB29ADDB}" srcOrd="13" destOrd="0" presId="urn:microsoft.com/office/officeart/2005/8/layout/list1"/>
    <dgm:cxn modelId="{BAF84A38-095E-4884-AE8C-64F3752E9EFF}" type="presParOf" srcId="{89C2E28F-76D5-4A0B-8E1E-ECFD5E2513A4}" destId="{3307F137-74D8-4D8D-9FA5-7BC125B99731}" srcOrd="14" destOrd="0" presId="urn:microsoft.com/office/officeart/2005/8/layout/list1"/>
    <dgm:cxn modelId="{D9F3B200-83FB-438E-AF95-67D8A5147F82}" type="presParOf" srcId="{89C2E28F-76D5-4A0B-8E1E-ECFD5E2513A4}" destId="{0A6FF1C2-92D2-44D4-95F2-78AAD02A172E}" srcOrd="15" destOrd="0" presId="urn:microsoft.com/office/officeart/2005/8/layout/list1"/>
    <dgm:cxn modelId="{7DE5CE58-CFEA-4549-8DC0-72C9684A27BB}" type="presParOf" srcId="{89C2E28F-76D5-4A0B-8E1E-ECFD5E2513A4}" destId="{A614D687-AD07-467B-9DEC-A92CED075CCC}" srcOrd="16" destOrd="0" presId="urn:microsoft.com/office/officeart/2005/8/layout/list1"/>
    <dgm:cxn modelId="{E705DFF9-03A7-482B-A66D-2D5550617576}" type="presParOf" srcId="{A614D687-AD07-467B-9DEC-A92CED075CCC}" destId="{54AD5FEA-4FE9-4524-A586-C60C95C7472A}" srcOrd="0" destOrd="0" presId="urn:microsoft.com/office/officeart/2005/8/layout/list1"/>
    <dgm:cxn modelId="{F70A8B32-FA24-417F-81F4-4313CB0730D2}" type="presParOf" srcId="{A614D687-AD07-467B-9DEC-A92CED075CCC}" destId="{0D56DF70-537E-48C4-AF4D-6512CEF95975}" srcOrd="1" destOrd="0" presId="urn:microsoft.com/office/officeart/2005/8/layout/list1"/>
    <dgm:cxn modelId="{6EF0A4E7-BC93-4A57-89EC-722650509747}" type="presParOf" srcId="{89C2E28F-76D5-4A0B-8E1E-ECFD5E2513A4}" destId="{ABA632E8-41D8-43C5-ACBA-5A0553757AE8}" srcOrd="17" destOrd="0" presId="urn:microsoft.com/office/officeart/2005/8/layout/list1"/>
    <dgm:cxn modelId="{21CDEEB0-901E-4CC0-88A1-461566408439}" type="presParOf" srcId="{89C2E28F-76D5-4A0B-8E1E-ECFD5E2513A4}" destId="{0B906300-46E8-4401-8822-84891DF3057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A8A2E6-0AE5-4CC8-86FB-0ACC0803F6BB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3B711B8-73EA-4F78-94F7-5B6ECD10E833}">
      <dgm:prSet/>
      <dgm:spPr/>
      <dgm:t>
        <a:bodyPr/>
        <a:lstStyle/>
        <a:p>
          <a:r>
            <a:rPr lang="en-US"/>
            <a:t>A product/project owner</a:t>
          </a:r>
        </a:p>
      </dgm:t>
    </dgm:pt>
    <dgm:pt modelId="{4E1B3279-28F4-4242-BA3B-165C468A500B}" type="parTrans" cxnId="{494D32F7-68C3-402E-A710-573CE36AF572}">
      <dgm:prSet/>
      <dgm:spPr/>
      <dgm:t>
        <a:bodyPr/>
        <a:lstStyle/>
        <a:p>
          <a:endParaRPr lang="en-US"/>
        </a:p>
      </dgm:t>
    </dgm:pt>
    <dgm:pt modelId="{E52F31EC-D6EC-4F7C-958B-8CB961469351}" type="sibTrans" cxnId="{494D32F7-68C3-402E-A710-573CE36AF572}">
      <dgm:prSet/>
      <dgm:spPr/>
      <dgm:t>
        <a:bodyPr/>
        <a:lstStyle/>
        <a:p>
          <a:endParaRPr lang="en-US"/>
        </a:p>
      </dgm:t>
    </dgm:pt>
    <dgm:pt modelId="{2A8345D7-ACEC-4D92-96FD-58F07D66E959}">
      <dgm:prSet/>
      <dgm:spPr/>
      <dgm:t>
        <a:bodyPr/>
        <a:lstStyle/>
        <a:p>
          <a:r>
            <a:rPr lang="en-US"/>
            <a:t>Responsible for functionality </a:t>
          </a:r>
        </a:p>
      </dgm:t>
    </dgm:pt>
    <dgm:pt modelId="{A9212EAE-4DCC-4DFD-8012-6FF0249FDF9E}" type="parTrans" cxnId="{0D483FF5-ACDF-4455-A767-DE981B8E630E}">
      <dgm:prSet/>
      <dgm:spPr/>
      <dgm:t>
        <a:bodyPr/>
        <a:lstStyle/>
        <a:p>
          <a:endParaRPr lang="en-US"/>
        </a:p>
      </dgm:t>
    </dgm:pt>
    <dgm:pt modelId="{5B5FAE99-C548-4601-8BFD-B82BB0E8A5B1}" type="sibTrans" cxnId="{0D483FF5-ACDF-4455-A767-DE981B8E630E}">
      <dgm:prSet/>
      <dgm:spPr/>
      <dgm:t>
        <a:bodyPr/>
        <a:lstStyle/>
        <a:p>
          <a:endParaRPr lang="en-US"/>
        </a:p>
      </dgm:t>
    </dgm:pt>
    <dgm:pt modelId="{D6CB5DD0-4000-4591-9313-5F891DA5AB8B}">
      <dgm:prSet/>
      <dgm:spPr/>
      <dgm:t>
        <a:bodyPr/>
        <a:lstStyle/>
        <a:p>
          <a:r>
            <a:rPr lang="en-US"/>
            <a:t>Captures, consolidates, and communicates information </a:t>
          </a:r>
        </a:p>
      </dgm:t>
    </dgm:pt>
    <dgm:pt modelId="{BB49B965-3E5E-4360-A19E-CDBB51C63D8C}" type="parTrans" cxnId="{607E07D8-5CE4-4540-9438-30484A812C38}">
      <dgm:prSet/>
      <dgm:spPr/>
      <dgm:t>
        <a:bodyPr/>
        <a:lstStyle/>
        <a:p>
          <a:endParaRPr lang="en-US"/>
        </a:p>
      </dgm:t>
    </dgm:pt>
    <dgm:pt modelId="{36F940F2-6B94-4A71-AE04-B51CCD1B304B}" type="sibTrans" cxnId="{607E07D8-5CE4-4540-9438-30484A812C38}">
      <dgm:prSet/>
      <dgm:spPr/>
      <dgm:t>
        <a:bodyPr/>
        <a:lstStyle/>
        <a:p>
          <a:endParaRPr lang="en-US"/>
        </a:p>
      </dgm:t>
    </dgm:pt>
    <dgm:pt modelId="{489E8851-466C-4D30-AEFF-4C8EEC0FBDC6}">
      <dgm:prSet/>
      <dgm:spPr/>
      <dgm:t>
        <a:bodyPr/>
        <a:lstStyle/>
        <a:p>
          <a:r>
            <a:rPr lang="en-US"/>
            <a:t>Constantly asks questions: </a:t>
          </a:r>
        </a:p>
      </dgm:t>
    </dgm:pt>
    <dgm:pt modelId="{39DC023C-0EB8-41DF-A907-8CB1E3EBD21E}" type="parTrans" cxnId="{B018C5EA-F979-4C9C-B823-84762C8F6B98}">
      <dgm:prSet/>
      <dgm:spPr/>
      <dgm:t>
        <a:bodyPr/>
        <a:lstStyle/>
        <a:p>
          <a:endParaRPr lang="en-US"/>
        </a:p>
      </dgm:t>
    </dgm:pt>
    <dgm:pt modelId="{D8B70A96-0EFD-441F-881C-E6442783A997}" type="sibTrans" cxnId="{B018C5EA-F979-4C9C-B823-84762C8F6B98}">
      <dgm:prSet/>
      <dgm:spPr/>
      <dgm:t>
        <a:bodyPr/>
        <a:lstStyle/>
        <a:p>
          <a:endParaRPr lang="en-US"/>
        </a:p>
      </dgm:t>
    </dgm:pt>
    <dgm:pt modelId="{285A8B2D-8CCF-47B8-821A-33BC58E091A0}">
      <dgm:prSet/>
      <dgm:spPr/>
      <dgm:t>
        <a:bodyPr/>
        <a:lstStyle/>
        <a:p>
          <a:r>
            <a:rPr lang="en-US"/>
            <a:t>What do you mean? </a:t>
          </a:r>
        </a:p>
      </dgm:t>
    </dgm:pt>
    <dgm:pt modelId="{F2E058F2-A289-451A-8164-DB3357C04F9E}" type="parTrans" cxnId="{F307704B-675B-474B-A0BF-C209C17EC8FC}">
      <dgm:prSet/>
      <dgm:spPr/>
      <dgm:t>
        <a:bodyPr/>
        <a:lstStyle/>
        <a:p>
          <a:endParaRPr lang="en-US"/>
        </a:p>
      </dgm:t>
    </dgm:pt>
    <dgm:pt modelId="{72189493-A1BF-456C-88EA-4B26A0AB377B}" type="sibTrans" cxnId="{F307704B-675B-474B-A0BF-C209C17EC8FC}">
      <dgm:prSet/>
      <dgm:spPr/>
      <dgm:t>
        <a:bodyPr/>
        <a:lstStyle/>
        <a:p>
          <a:endParaRPr lang="en-US"/>
        </a:p>
      </dgm:t>
    </dgm:pt>
    <dgm:pt modelId="{29719ECF-566F-4FB2-9FBB-8FE6D60D91C2}">
      <dgm:prSet/>
      <dgm:spPr/>
      <dgm:t>
        <a:bodyPr/>
        <a:lstStyle/>
        <a:p>
          <a:r>
            <a:rPr lang="en-US"/>
            <a:t>How does this fit in with…? </a:t>
          </a:r>
        </a:p>
      </dgm:t>
    </dgm:pt>
    <dgm:pt modelId="{B10CF38C-A100-4750-A062-902CA4AFD493}" type="parTrans" cxnId="{B00F8C93-5DC0-41A5-98DA-1850840E18A3}">
      <dgm:prSet/>
      <dgm:spPr/>
      <dgm:t>
        <a:bodyPr/>
        <a:lstStyle/>
        <a:p>
          <a:endParaRPr lang="en-US"/>
        </a:p>
      </dgm:t>
    </dgm:pt>
    <dgm:pt modelId="{CD95380D-F10B-4AA0-B47F-4FF9C682D114}" type="sibTrans" cxnId="{B00F8C93-5DC0-41A5-98DA-1850840E18A3}">
      <dgm:prSet/>
      <dgm:spPr/>
      <dgm:t>
        <a:bodyPr/>
        <a:lstStyle/>
        <a:p>
          <a:endParaRPr lang="en-US"/>
        </a:p>
      </dgm:t>
    </dgm:pt>
    <dgm:pt modelId="{C7664338-18E8-4BD2-A48F-89F85A33DB52}">
      <dgm:prSet/>
      <dgm:spPr/>
      <dgm:t>
        <a:bodyPr/>
        <a:lstStyle/>
        <a:p>
          <a:r>
            <a:rPr lang="en-US"/>
            <a:t>Etc. </a:t>
          </a:r>
        </a:p>
      </dgm:t>
    </dgm:pt>
    <dgm:pt modelId="{F99AA83B-E5A3-457F-A4D2-FD87466B147E}" type="parTrans" cxnId="{5CCEA235-48C5-4F27-AD9A-58BECAFF234E}">
      <dgm:prSet/>
      <dgm:spPr/>
      <dgm:t>
        <a:bodyPr/>
        <a:lstStyle/>
        <a:p>
          <a:endParaRPr lang="en-US"/>
        </a:p>
      </dgm:t>
    </dgm:pt>
    <dgm:pt modelId="{019E10D9-20C6-43AC-9E34-C7CF7347921A}" type="sibTrans" cxnId="{5CCEA235-48C5-4F27-AD9A-58BECAFF234E}">
      <dgm:prSet/>
      <dgm:spPr/>
      <dgm:t>
        <a:bodyPr/>
        <a:lstStyle/>
        <a:p>
          <a:endParaRPr lang="en-US"/>
        </a:p>
      </dgm:t>
    </dgm:pt>
    <dgm:pt modelId="{6BB6FFB4-70B1-4434-B7D0-EF499E8FEB2D}">
      <dgm:prSet/>
      <dgm:spPr/>
      <dgm:t>
        <a:bodyPr/>
        <a:lstStyle/>
        <a:p>
          <a:r>
            <a:rPr lang="en-US"/>
            <a:t>Identifies and resolves conflicts </a:t>
          </a:r>
        </a:p>
      </dgm:t>
    </dgm:pt>
    <dgm:pt modelId="{B31D9001-0E30-4D06-AA53-B3B611EE5AD8}" type="parTrans" cxnId="{CB623CAF-67FD-4AE9-A211-F9F22A2FC9A4}">
      <dgm:prSet/>
      <dgm:spPr/>
      <dgm:t>
        <a:bodyPr/>
        <a:lstStyle/>
        <a:p>
          <a:endParaRPr lang="en-US"/>
        </a:p>
      </dgm:t>
    </dgm:pt>
    <dgm:pt modelId="{1F80E8EB-2B7D-49AB-9A12-590A3B7261A4}" type="sibTrans" cxnId="{CB623CAF-67FD-4AE9-A211-F9F22A2FC9A4}">
      <dgm:prSet/>
      <dgm:spPr/>
      <dgm:t>
        <a:bodyPr/>
        <a:lstStyle/>
        <a:p>
          <a:endParaRPr lang="en-US"/>
        </a:p>
      </dgm:t>
    </dgm:pt>
    <dgm:pt modelId="{FC38CBC8-1254-4731-B34E-AF46ECF0BE74}">
      <dgm:prSet/>
      <dgm:spPr/>
      <dgm:t>
        <a:bodyPr/>
        <a:lstStyle/>
        <a:p>
          <a:r>
            <a:rPr lang="en-US"/>
            <a:t>Produces requirements specification</a:t>
          </a:r>
        </a:p>
      </dgm:t>
    </dgm:pt>
    <dgm:pt modelId="{E707356F-D726-458F-B0BF-658EA364C10E}" type="parTrans" cxnId="{FF27FABE-9933-4398-801D-286632C9C3CF}">
      <dgm:prSet/>
      <dgm:spPr/>
      <dgm:t>
        <a:bodyPr/>
        <a:lstStyle/>
        <a:p>
          <a:endParaRPr lang="en-US"/>
        </a:p>
      </dgm:t>
    </dgm:pt>
    <dgm:pt modelId="{CE86883C-5F0B-46ED-8830-D4D085694240}" type="sibTrans" cxnId="{FF27FABE-9933-4398-801D-286632C9C3CF}">
      <dgm:prSet/>
      <dgm:spPr/>
      <dgm:t>
        <a:bodyPr/>
        <a:lstStyle/>
        <a:p>
          <a:endParaRPr lang="en-US"/>
        </a:p>
      </dgm:t>
    </dgm:pt>
    <dgm:pt modelId="{7D9C5C7D-270F-4821-B34B-6A1774A4BB49}" type="pres">
      <dgm:prSet presAssocID="{6CA8A2E6-0AE5-4CC8-86FB-0ACC0803F6BB}" presName="linear" presStyleCnt="0">
        <dgm:presLayoutVars>
          <dgm:animLvl val="lvl"/>
          <dgm:resizeHandles val="exact"/>
        </dgm:presLayoutVars>
      </dgm:prSet>
      <dgm:spPr/>
    </dgm:pt>
    <dgm:pt modelId="{D81C4836-448C-4595-8CEE-D04C8947123A}" type="pres">
      <dgm:prSet presAssocID="{23B711B8-73EA-4F78-94F7-5B6ECD10E83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F4B1DF2-43CD-4E38-81F8-E1A68047B4EE}" type="pres">
      <dgm:prSet presAssocID="{E52F31EC-D6EC-4F7C-958B-8CB961469351}" presName="spacer" presStyleCnt="0"/>
      <dgm:spPr/>
    </dgm:pt>
    <dgm:pt modelId="{A887316D-2217-4547-8944-BDDAD84F9191}" type="pres">
      <dgm:prSet presAssocID="{2A8345D7-ACEC-4D92-96FD-58F07D66E95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C722A45-FF15-4547-9DC3-17E6C1EF0030}" type="pres">
      <dgm:prSet presAssocID="{5B5FAE99-C548-4601-8BFD-B82BB0E8A5B1}" presName="spacer" presStyleCnt="0"/>
      <dgm:spPr/>
    </dgm:pt>
    <dgm:pt modelId="{A68C2197-5C37-4676-A647-A8067357E0A0}" type="pres">
      <dgm:prSet presAssocID="{D6CB5DD0-4000-4591-9313-5F891DA5AB8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99A6C6D-A83B-4C65-B71D-E25FF0EFFA0D}" type="pres">
      <dgm:prSet presAssocID="{36F940F2-6B94-4A71-AE04-B51CCD1B304B}" presName="spacer" presStyleCnt="0"/>
      <dgm:spPr/>
    </dgm:pt>
    <dgm:pt modelId="{193CA979-583B-4D6A-BDD3-B810D072758E}" type="pres">
      <dgm:prSet presAssocID="{489E8851-466C-4D30-AEFF-4C8EEC0FBDC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91E167C-549D-4DD9-A905-7CB17EE4BDBB}" type="pres">
      <dgm:prSet presAssocID="{489E8851-466C-4D30-AEFF-4C8EEC0FBDC6}" presName="childText" presStyleLbl="revTx" presStyleIdx="0" presStyleCnt="1">
        <dgm:presLayoutVars>
          <dgm:bulletEnabled val="1"/>
        </dgm:presLayoutVars>
      </dgm:prSet>
      <dgm:spPr/>
    </dgm:pt>
    <dgm:pt modelId="{FDA05EC5-46C9-46D5-895B-D408229BD95C}" type="pres">
      <dgm:prSet presAssocID="{6BB6FFB4-70B1-4434-B7D0-EF499E8FEB2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458536D-F9E1-4EB3-A5A7-4F92B8860F33}" type="pres">
      <dgm:prSet presAssocID="{1F80E8EB-2B7D-49AB-9A12-590A3B7261A4}" presName="spacer" presStyleCnt="0"/>
      <dgm:spPr/>
    </dgm:pt>
    <dgm:pt modelId="{56674B8E-ACF7-4D6E-B897-D82B88440ADE}" type="pres">
      <dgm:prSet presAssocID="{FC38CBC8-1254-4731-B34E-AF46ECF0BE7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A8E9805-8F32-46DE-AAF6-BE0DC02CBAC4}" type="presOf" srcId="{FC38CBC8-1254-4731-B34E-AF46ECF0BE74}" destId="{56674B8E-ACF7-4D6E-B897-D82B88440ADE}" srcOrd="0" destOrd="0" presId="urn:microsoft.com/office/officeart/2005/8/layout/vList2"/>
    <dgm:cxn modelId="{5CCEA235-48C5-4F27-AD9A-58BECAFF234E}" srcId="{489E8851-466C-4D30-AEFF-4C8EEC0FBDC6}" destId="{C7664338-18E8-4BD2-A48F-89F85A33DB52}" srcOrd="2" destOrd="0" parTransId="{F99AA83B-E5A3-457F-A4D2-FD87466B147E}" sibTransId="{019E10D9-20C6-43AC-9E34-C7CF7347921A}"/>
    <dgm:cxn modelId="{5C7FFE61-4F29-4345-A33C-5B60A1AA9744}" type="presOf" srcId="{489E8851-466C-4D30-AEFF-4C8EEC0FBDC6}" destId="{193CA979-583B-4D6A-BDD3-B810D072758E}" srcOrd="0" destOrd="0" presId="urn:microsoft.com/office/officeart/2005/8/layout/vList2"/>
    <dgm:cxn modelId="{AFF17048-E7DB-43C2-A44F-8D13C2D5B0D8}" type="presOf" srcId="{C7664338-18E8-4BD2-A48F-89F85A33DB52}" destId="{891E167C-549D-4DD9-A905-7CB17EE4BDBB}" srcOrd="0" destOrd="2" presId="urn:microsoft.com/office/officeart/2005/8/layout/vList2"/>
    <dgm:cxn modelId="{F307704B-675B-474B-A0BF-C209C17EC8FC}" srcId="{489E8851-466C-4D30-AEFF-4C8EEC0FBDC6}" destId="{285A8B2D-8CCF-47B8-821A-33BC58E091A0}" srcOrd="0" destOrd="0" parTransId="{F2E058F2-A289-451A-8164-DB3357C04F9E}" sibTransId="{72189493-A1BF-456C-88EA-4B26A0AB377B}"/>
    <dgm:cxn modelId="{94F4C36D-D378-442D-9762-07D048DB7E07}" type="presOf" srcId="{6BB6FFB4-70B1-4434-B7D0-EF499E8FEB2D}" destId="{FDA05EC5-46C9-46D5-895B-D408229BD95C}" srcOrd="0" destOrd="0" presId="urn:microsoft.com/office/officeart/2005/8/layout/vList2"/>
    <dgm:cxn modelId="{E65D8083-585E-461B-94BB-661DC5F30E25}" type="presOf" srcId="{D6CB5DD0-4000-4591-9313-5F891DA5AB8B}" destId="{A68C2197-5C37-4676-A647-A8067357E0A0}" srcOrd="0" destOrd="0" presId="urn:microsoft.com/office/officeart/2005/8/layout/vList2"/>
    <dgm:cxn modelId="{B00F8C93-5DC0-41A5-98DA-1850840E18A3}" srcId="{489E8851-466C-4D30-AEFF-4C8EEC0FBDC6}" destId="{29719ECF-566F-4FB2-9FBB-8FE6D60D91C2}" srcOrd="1" destOrd="0" parTransId="{B10CF38C-A100-4750-A062-902CA4AFD493}" sibTransId="{CD95380D-F10B-4AA0-B47F-4FF9C682D114}"/>
    <dgm:cxn modelId="{1B43AAAB-4EB4-49BE-AAD3-36EB15E0654A}" type="presOf" srcId="{29719ECF-566F-4FB2-9FBB-8FE6D60D91C2}" destId="{891E167C-549D-4DD9-A905-7CB17EE4BDBB}" srcOrd="0" destOrd="1" presId="urn:microsoft.com/office/officeart/2005/8/layout/vList2"/>
    <dgm:cxn modelId="{CB623CAF-67FD-4AE9-A211-F9F22A2FC9A4}" srcId="{6CA8A2E6-0AE5-4CC8-86FB-0ACC0803F6BB}" destId="{6BB6FFB4-70B1-4434-B7D0-EF499E8FEB2D}" srcOrd="4" destOrd="0" parTransId="{B31D9001-0E30-4D06-AA53-B3B611EE5AD8}" sibTransId="{1F80E8EB-2B7D-49AB-9A12-590A3B7261A4}"/>
    <dgm:cxn modelId="{ABCEF8B6-0B71-4237-8942-458E31DDC1A0}" type="presOf" srcId="{2A8345D7-ACEC-4D92-96FD-58F07D66E959}" destId="{A887316D-2217-4547-8944-BDDAD84F9191}" srcOrd="0" destOrd="0" presId="urn:microsoft.com/office/officeart/2005/8/layout/vList2"/>
    <dgm:cxn modelId="{FF27FABE-9933-4398-801D-286632C9C3CF}" srcId="{6CA8A2E6-0AE5-4CC8-86FB-0ACC0803F6BB}" destId="{FC38CBC8-1254-4731-B34E-AF46ECF0BE74}" srcOrd="5" destOrd="0" parTransId="{E707356F-D726-458F-B0BF-658EA364C10E}" sibTransId="{CE86883C-5F0B-46ED-8830-D4D085694240}"/>
    <dgm:cxn modelId="{B396E9C7-C571-44B0-826C-9E1265F1BCAB}" type="presOf" srcId="{285A8B2D-8CCF-47B8-821A-33BC58E091A0}" destId="{891E167C-549D-4DD9-A905-7CB17EE4BDBB}" srcOrd="0" destOrd="0" presId="urn:microsoft.com/office/officeart/2005/8/layout/vList2"/>
    <dgm:cxn modelId="{93BFF4D3-6973-460B-9CB5-64CA9665F788}" type="presOf" srcId="{23B711B8-73EA-4F78-94F7-5B6ECD10E833}" destId="{D81C4836-448C-4595-8CEE-D04C8947123A}" srcOrd="0" destOrd="0" presId="urn:microsoft.com/office/officeart/2005/8/layout/vList2"/>
    <dgm:cxn modelId="{607E07D8-5CE4-4540-9438-30484A812C38}" srcId="{6CA8A2E6-0AE5-4CC8-86FB-0ACC0803F6BB}" destId="{D6CB5DD0-4000-4591-9313-5F891DA5AB8B}" srcOrd="2" destOrd="0" parTransId="{BB49B965-3E5E-4360-A19E-CDBB51C63D8C}" sibTransId="{36F940F2-6B94-4A71-AE04-B51CCD1B304B}"/>
    <dgm:cxn modelId="{B018C5EA-F979-4C9C-B823-84762C8F6B98}" srcId="{6CA8A2E6-0AE5-4CC8-86FB-0ACC0803F6BB}" destId="{489E8851-466C-4D30-AEFF-4C8EEC0FBDC6}" srcOrd="3" destOrd="0" parTransId="{39DC023C-0EB8-41DF-A907-8CB1E3EBD21E}" sibTransId="{D8B70A96-0EFD-441F-881C-E6442783A997}"/>
    <dgm:cxn modelId="{0D483FF5-ACDF-4455-A767-DE981B8E630E}" srcId="{6CA8A2E6-0AE5-4CC8-86FB-0ACC0803F6BB}" destId="{2A8345D7-ACEC-4D92-96FD-58F07D66E959}" srcOrd="1" destOrd="0" parTransId="{A9212EAE-4DCC-4DFD-8012-6FF0249FDF9E}" sibTransId="{5B5FAE99-C548-4601-8BFD-B82BB0E8A5B1}"/>
    <dgm:cxn modelId="{778E70F5-12F1-41A3-ADC1-FA887BF3E641}" type="presOf" srcId="{6CA8A2E6-0AE5-4CC8-86FB-0ACC0803F6BB}" destId="{7D9C5C7D-270F-4821-B34B-6A1774A4BB49}" srcOrd="0" destOrd="0" presId="urn:microsoft.com/office/officeart/2005/8/layout/vList2"/>
    <dgm:cxn modelId="{494D32F7-68C3-402E-A710-573CE36AF572}" srcId="{6CA8A2E6-0AE5-4CC8-86FB-0ACC0803F6BB}" destId="{23B711B8-73EA-4F78-94F7-5B6ECD10E833}" srcOrd="0" destOrd="0" parTransId="{4E1B3279-28F4-4242-BA3B-165C468A500B}" sibTransId="{E52F31EC-D6EC-4F7C-958B-8CB961469351}"/>
    <dgm:cxn modelId="{F27F0458-F1BC-4652-A73F-D5C713F2C6A2}" type="presParOf" srcId="{7D9C5C7D-270F-4821-B34B-6A1774A4BB49}" destId="{D81C4836-448C-4595-8CEE-D04C8947123A}" srcOrd="0" destOrd="0" presId="urn:microsoft.com/office/officeart/2005/8/layout/vList2"/>
    <dgm:cxn modelId="{C71D78BB-F94B-48D3-BC11-8CC7372C4B87}" type="presParOf" srcId="{7D9C5C7D-270F-4821-B34B-6A1774A4BB49}" destId="{BF4B1DF2-43CD-4E38-81F8-E1A68047B4EE}" srcOrd="1" destOrd="0" presId="urn:microsoft.com/office/officeart/2005/8/layout/vList2"/>
    <dgm:cxn modelId="{2C96D56E-9B9F-4149-830F-AAE3E02DACBC}" type="presParOf" srcId="{7D9C5C7D-270F-4821-B34B-6A1774A4BB49}" destId="{A887316D-2217-4547-8944-BDDAD84F9191}" srcOrd="2" destOrd="0" presId="urn:microsoft.com/office/officeart/2005/8/layout/vList2"/>
    <dgm:cxn modelId="{6C3DDCB0-39EF-4BE7-87DE-D79A0C076325}" type="presParOf" srcId="{7D9C5C7D-270F-4821-B34B-6A1774A4BB49}" destId="{9C722A45-FF15-4547-9DC3-17E6C1EF0030}" srcOrd="3" destOrd="0" presId="urn:microsoft.com/office/officeart/2005/8/layout/vList2"/>
    <dgm:cxn modelId="{2FE4A93E-E76A-422F-A6DC-F943E15A9239}" type="presParOf" srcId="{7D9C5C7D-270F-4821-B34B-6A1774A4BB49}" destId="{A68C2197-5C37-4676-A647-A8067357E0A0}" srcOrd="4" destOrd="0" presId="urn:microsoft.com/office/officeart/2005/8/layout/vList2"/>
    <dgm:cxn modelId="{20EA1B61-BC7E-4FCD-92B7-18A39F5C603B}" type="presParOf" srcId="{7D9C5C7D-270F-4821-B34B-6A1774A4BB49}" destId="{499A6C6D-A83B-4C65-B71D-E25FF0EFFA0D}" srcOrd="5" destOrd="0" presId="urn:microsoft.com/office/officeart/2005/8/layout/vList2"/>
    <dgm:cxn modelId="{F125F9C1-1D5D-4717-A483-A9322763EEB1}" type="presParOf" srcId="{7D9C5C7D-270F-4821-B34B-6A1774A4BB49}" destId="{193CA979-583B-4D6A-BDD3-B810D072758E}" srcOrd="6" destOrd="0" presId="urn:microsoft.com/office/officeart/2005/8/layout/vList2"/>
    <dgm:cxn modelId="{0EE9B0BC-95E5-4DDB-8F4F-E4ED832FDE20}" type="presParOf" srcId="{7D9C5C7D-270F-4821-B34B-6A1774A4BB49}" destId="{891E167C-549D-4DD9-A905-7CB17EE4BDBB}" srcOrd="7" destOrd="0" presId="urn:microsoft.com/office/officeart/2005/8/layout/vList2"/>
    <dgm:cxn modelId="{20BB7681-24FB-41AE-B454-B4726EAEE9CD}" type="presParOf" srcId="{7D9C5C7D-270F-4821-B34B-6A1774A4BB49}" destId="{FDA05EC5-46C9-46D5-895B-D408229BD95C}" srcOrd="8" destOrd="0" presId="urn:microsoft.com/office/officeart/2005/8/layout/vList2"/>
    <dgm:cxn modelId="{97EFA990-D89C-40BC-80DD-2355009F026D}" type="presParOf" srcId="{7D9C5C7D-270F-4821-B34B-6A1774A4BB49}" destId="{0458536D-F9E1-4EB3-A5A7-4F92B8860F33}" srcOrd="9" destOrd="0" presId="urn:microsoft.com/office/officeart/2005/8/layout/vList2"/>
    <dgm:cxn modelId="{8396967B-3283-4682-853C-95625DCAA2AC}" type="presParOf" srcId="{7D9C5C7D-270F-4821-B34B-6A1774A4BB49}" destId="{56674B8E-ACF7-4D6E-B897-D82B88440AD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340601-D26D-4954-8713-977DCD93054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8CF33F-D778-41C9-8FB4-90F5E7351F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Precise communicators </a:t>
          </a:r>
        </a:p>
      </dgm:t>
    </dgm:pt>
    <dgm:pt modelId="{3904D137-EB3B-45AE-B7D1-9A873BC13829}" type="parTrans" cxnId="{D617B1E5-90B4-4993-A685-D49DB6321BF8}">
      <dgm:prSet/>
      <dgm:spPr/>
      <dgm:t>
        <a:bodyPr/>
        <a:lstStyle/>
        <a:p>
          <a:endParaRPr lang="en-US"/>
        </a:p>
      </dgm:t>
    </dgm:pt>
    <dgm:pt modelId="{7386F63A-E38B-4D40-80DA-FDD6E8B421D4}" type="sibTrans" cxnId="{D617B1E5-90B4-4993-A685-D49DB6321B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D169C3-AC7E-4391-A9E4-914C640CDB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Great attention to detail</a:t>
          </a:r>
        </a:p>
      </dgm:t>
    </dgm:pt>
    <dgm:pt modelId="{B17553BE-7A02-4314-9196-7EAA1F25CC54}" type="parTrans" cxnId="{4734D1CF-6F9A-49E7-860C-F91FD5061EDA}">
      <dgm:prSet/>
      <dgm:spPr/>
      <dgm:t>
        <a:bodyPr/>
        <a:lstStyle/>
        <a:p>
          <a:endParaRPr lang="en-US"/>
        </a:p>
      </dgm:t>
    </dgm:pt>
    <dgm:pt modelId="{0B854AE0-EEA1-46B4-8F45-6492031A5B0D}" type="sibTrans" cxnId="{4734D1CF-6F9A-49E7-860C-F91FD5061ED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604676-BC14-4643-9ED8-1CE763257D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Adept at dealing with differing opinions and conflicts</a:t>
          </a:r>
        </a:p>
      </dgm:t>
    </dgm:pt>
    <dgm:pt modelId="{0D2C86E7-CE82-425D-829E-6C1F9E78C6A3}" type="parTrans" cxnId="{CF95480E-946A-4DBC-A703-95378A6CF0FA}">
      <dgm:prSet/>
      <dgm:spPr/>
      <dgm:t>
        <a:bodyPr/>
        <a:lstStyle/>
        <a:p>
          <a:endParaRPr lang="en-US"/>
        </a:p>
      </dgm:t>
    </dgm:pt>
    <dgm:pt modelId="{5F6BBFDB-1875-4E89-A920-526C526C007A}" type="sibTrans" cxnId="{CF95480E-946A-4DBC-A703-95378A6CF0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A2AC8C3-0F56-4A74-BEDE-07FE184DDB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Know when detail is necessary and when not </a:t>
          </a:r>
        </a:p>
      </dgm:t>
    </dgm:pt>
    <dgm:pt modelId="{8DAE755A-0AE7-4F96-8775-7BCBA032E81A}" type="parTrans" cxnId="{2BD916CD-EA8F-4E61-89B4-4D83890B4F7A}">
      <dgm:prSet/>
      <dgm:spPr/>
      <dgm:t>
        <a:bodyPr/>
        <a:lstStyle/>
        <a:p>
          <a:endParaRPr lang="en-US"/>
        </a:p>
      </dgm:t>
    </dgm:pt>
    <dgm:pt modelId="{84132AEB-CE5A-4E05-B2E7-4232F6491371}" type="sibTrans" cxnId="{2BD916CD-EA8F-4E61-89B4-4D83890B4F7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75F1827-6DF1-45AE-9233-95FA766E9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Great relationship skills </a:t>
          </a:r>
        </a:p>
      </dgm:t>
    </dgm:pt>
    <dgm:pt modelId="{D664CE19-5B19-4D52-9F1E-41BF31A99099}" type="parTrans" cxnId="{16A6F161-C9AE-4407-9F00-9C8C5D90BF07}">
      <dgm:prSet/>
      <dgm:spPr/>
      <dgm:t>
        <a:bodyPr/>
        <a:lstStyle/>
        <a:p>
          <a:endParaRPr lang="en-US"/>
        </a:p>
      </dgm:t>
    </dgm:pt>
    <dgm:pt modelId="{A6F9BEF2-2951-4907-B327-69A4677F551C}" type="sibTrans" cxnId="{16A6F161-C9AE-4407-9F00-9C8C5D90BF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E079A4-8A62-46F5-AC69-E8A06378FD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Very good listener</a:t>
          </a:r>
        </a:p>
      </dgm:t>
    </dgm:pt>
    <dgm:pt modelId="{636F5012-286B-4F45-826A-8C6E7629E219}" type="parTrans" cxnId="{CECBB70F-1421-491D-8B05-BAF9E581B845}">
      <dgm:prSet/>
      <dgm:spPr/>
      <dgm:t>
        <a:bodyPr/>
        <a:lstStyle/>
        <a:p>
          <a:endParaRPr lang="en-US"/>
        </a:p>
      </dgm:t>
    </dgm:pt>
    <dgm:pt modelId="{03B8D72F-47DD-4D1A-80B7-B43C36F0EC2F}" type="sibTrans" cxnId="{CECBB70F-1421-491D-8B05-BAF9E581B84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44323D-4000-486F-8819-C7DC6F119A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create clear and precise documents </a:t>
          </a:r>
        </a:p>
      </dgm:t>
    </dgm:pt>
    <dgm:pt modelId="{32F337F1-B2A5-448F-A52D-AEA190E85588}" type="parTrans" cxnId="{6CE9C976-4384-42DB-A595-B05AEDF04A6C}">
      <dgm:prSet/>
      <dgm:spPr/>
      <dgm:t>
        <a:bodyPr/>
        <a:lstStyle/>
        <a:p>
          <a:endParaRPr lang="en-US"/>
        </a:p>
      </dgm:t>
    </dgm:pt>
    <dgm:pt modelId="{77152D38-D8A2-43E9-83A0-B29569F1261E}" type="sibTrans" cxnId="{6CE9C976-4384-42DB-A595-B05AEDF04A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054D14-0AEE-4621-AC6C-25A3BBE615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Skilled in using Office tools</a:t>
          </a:r>
        </a:p>
      </dgm:t>
    </dgm:pt>
    <dgm:pt modelId="{4C618D52-BA91-4714-A1AC-F83D7B3DEFF3}" type="parTrans" cxnId="{FA78DF68-B42A-41E9-944D-66D256BDC281}">
      <dgm:prSet/>
      <dgm:spPr/>
      <dgm:t>
        <a:bodyPr/>
        <a:lstStyle/>
        <a:p>
          <a:endParaRPr lang="en-US"/>
        </a:p>
      </dgm:t>
    </dgm:pt>
    <dgm:pt modelId="{CDE2F7D8-2594-46AC-9B29-9870F206701C}" type="sibTrans" cxnId="{FA78DF68-B42A-41E9-944D-66D256BDC281}">
      <dgm:prSet/>
      <dgm:spPr/>
      <dgm:t>
        <a:bodyPr/>
        <a:lstStyle/>
        <a:p>
          <a:endParaRPr lang="en-US"/>
        </a:p>
      </dgm:t>
    </dgm:pt>
    <dgm:pt modelId="{0B719555-3E54-4F1C-80E8-6861511045DA}" type="pres">
      <dgm:prSet presAssocID="{0C340601-D26D-4954-8713-977DCD93054B}" presName="root" presStyleCnt="0">
        <dgm:presLayoutVars>
          <dgm:dir/>
          <dgm:resizeHandles val="exact"/>
        </dgm:presLayoutVars>
      </dgm:prSet>
      <dgm:spPr/>
    </dgm:pt>
    <dgm:pt modelId="{BA58E4B8-98F8-4253-95E8-815B61BAB7B4}" type="pres">
      <dgm:prSet presAssocID="{0C340601-D26D-4954-8713-977DCD93054B}" presName="container" presStyleCnt="0">
        <dgm:presLayoutVars>
          <dgm:dir/>
          <dgm:resizeHandles val="exact"/>
        </dgm:presLayoutVars>
      </dgm:prSet>
      <dgm:spPr/>
    </dgm:pt>
    <dgm:pt modelId="{8F1D873C-9F23-470E-8FD1-5C01A42C85AD}" type="pres">
      <dgm:prSet presAssocID="{788CF33F-D778-41C9-8FB4-90F5E7351F10}" presName="compNode" presStyleCnt="0"/>
      <dgm:spPr/>
    </dgm:pt>
    <dgm:pt modelId="{87DC63FF-FAC7-4BFE-8080-C4E747CA946F}" type="pres">
      <dgm:prSet presAssocID="{788CF33F-D778-41C9-8FB4-90F5E7351F10}" presName="iconBgRect" presStyleLbl="bgShp" presStyleIdx="0" presStyleCnt="8"/>
      <dgm:spPr/>
    </dgm:pt>
    <dgm:pt modelId="{73E903C1-886B-44BB-B3A7-D714F290AFC7}" type="pres">
      <dgm:prSet presAssocID="{788CF33F-D778-41C9-8FB4-90F5E7351F10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6521C34-BDA1-4846-92C9-B4432D001FF7}" type="pres">
      <dgm:prSet presAssocID="{788CF33F-D778-41C9-8FB4-90F5E7351F10}" presName="spaceRect" presStyleCnt="0"/>
      <dgm:spPr/>
    </dgm:pt>
    <dgm:pt modelId="{075F7B1D-B95F-4E0C-9D9A-6C918BD4BD92}" type="pres">
      <dgm:prSet presAssocID="{788CF33F-D778-41C9-8FB4-90F5E7351F10}" presName="textRect" presStyleLbl="revTx" presStyleIdx="0" presStyleCnt="8">
        <dgm:presLayoutVars>
          <dgm:chMax val="1"/>
          <dgm:chPref val="1"/>
        </dgm:presLayoutVars>
      </dgm:prSet>
      <dgm:spPr/>
    </dgm:pt>
    <dgm:pt modelId="{C340D842-C49C-4741-820A-14AAD4D26862}" type="pres">
      <dgm:prSet presAssocID="{7386F63A-E38B-4D40-80DA-FDD6E8B421D4}" presName="sibTrans" presStyleLbl="sibTrans2D1" presStyleIdx="0" presStyleCnt="0"/>
      <dgm:spPr/>
    </dgm:pt>
    <dgm:pt modelId="{6A5BAA65-2A34-4AFE-B07E-1194AC2D8B8D}" type="pres">
      <dgm:prSet presAssocID="{D4D169C3-AC7E-4391-A9E4-914C640CDB67}" presName="compNode" presStyleCnt="0"/>
      <dgm:spPr/>
    </dgm:pt>
    <dgm:pt modelId="{684E30AF-FE4B-4A16-ADA8-5283BF28AAE4}" type="pres">
      <dgm:prSet presAssocID="{D4D169C3-AC7E-4391-A9E4-914C640CDB67}" presName="iconBgRect" presStyleLbl="bgShp" presStyleIdx="1" presStyleCnt="8"/>
      <dgm:spPr/>
    </dgm:pt>
    <dgm:pt modelId="{7BA0B604-2CF2-4300-8C47-4CDAEBF5C09E}" type="pres">
      <dgm:prSet presAssocID="{D4D169C3-AC7E-4391-A9E4-914C640CDB6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1E1888A2-B33D-4142-9271-003ED2FD4FD2}" type="pres">
      <dgm:prSet presAssocID="{D4D169C3-AC7E-4391-A9E4-914C640CDB67}" presName="spaceRect" presStyleCnt="0"/>
      <dgm:spPr/>
    </dgm:pt>
    <dgm:pt modelId="{C1A5B039-8161-4939-A292-48CD804EC152}" type="pres">
      <dgm:prSet presAssocID="{D4D169C3-AC7E-4391-A9E4-914C640CDB67}" presName="textRect" presStyleLbl="revTx" presStyleIdx="1" presStyleCnt="8">
        <dgm:presLayoutVars>
          <dgm:chMax val="1"/>
          <dgm:chPref val="1"/>
        </dgm:presLayoutVars>
      </dgm:prSet>
      <dgm:spPr/>
    </dgm:pt>
    <dgm:pt modelId="{3F7957CD-149D-4510-989B-87361042E415}" type="pres">
      <dgm:prSet presAssocID="{0B854AE0-EEA1-46B4-8F45-6492031A5B0D}" presName="sibTrans" presStyleLbl="sibTrans2D1" presStyleIdx="0" presStyleCnt="0"/>
      <dgm:spPr/>
    </dgm:pt>
    <dgm:pt modelId="{F9F1A219-0575-4410-AFBD-240FB47CBC24}" type="pres">
      <dgm:prSet presAssocID="{75604676-BC14-4643-9ED8-1CE763257D38}" presName="compNode" presStyleCnt="0"/>
      <dgm:spPr/>
    </dgm:pt>
    <dgm:pt modelId="{9ED13F3C-A649-496A-8B14-77AA15B5FA80}" type="pres">
      <dgm:prSet presAssocID="{75604676-BC14-4643-9ED8-1CE763257D38}" presName="iconBgRect" presStyleLbl="bgShp" presStyleIdx="2" presStyleCnt="8"/>
      <dgm:spPr/>
    </dgm:pt>
    <dgm:pt modelId="{A4F3313A-B7C5-461F-BB2D-8062FCFF38D6}" type="pres">
      <dgm:prSet presAssocID="{75604676-BC14-4643-9ED8-1CE763257D38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93F0683-1259-4777-9FB8-31A37AC6EE5C}" type="pres">
      <dgm:prSet presAssocID="{75604676-BC14-4643-9ED8-1CE763257D38}" presName="spaceRect" presStyleCnt="0"/>
      <dgm:spPr/>
    </dgm:pt>
    <dgm:pt modelId="{9B385D1A-84F3-430C-9570-013257828B1E}" type="pres">
      <dgm:prSet presAssocID="{75604676-BC14-4643-9ED8-1CE763257D38}" presName="textRect" presStyleLbl="revTx" presStyleIdx="2" presStyleCnt="8">
        <dgm:presLayoutVars>
          <dgm:chMax val="1"/>
          <dgm:chPref val="1"/>
        </dgm:presLayoutVars>
      </dgm:prSet>
      <dgm:spPr/>
    </dgm:pt>
    <dgm:pt modelId="{069658D9-8931-49D5-94ED-31057C83111A}" type="pres">
      <dgm:prSet presAssocID="{5F6BBFDB-1875-4E89-A920-526C526C007A}" presName="sibTrans" presStyleLbl="sibTrans2D1" presStyleIdx="0" presStyleCnt="0"/>
      <dgm:spPr/>
    </dgm:pt>
    <dgm:pt modelId="{733D176B-162A-4BBB-8CA7-27E3CAEFF547}" type="pres">
      <dgm:prSet presAssocID="{EA2AC8C3-0F56-4A74-BEDE-07FE184DDB51}" presName="compNode" presStyleCnt="0"/>
      <dgm:spPr/>
    </dgm:pt>
    <dgm:pt modelId="{A3A209E1-ABD6-49B3-85E1-A425F10167EA}" type="pres">
      <dgm:prSet presAssocID="{EA2AC8C3-0F56-4A74-BEDE-07FE184DDB51}" presName="iconBgRect" presStyleLbl="bgShp" presStyleIdx="3" presStyleCnt="8"/>
      <dgm:spPr/>
    </dgm:pt>
    <dgm:pt modelId="{C3529D64-F15E-42A0-BEDE-B88B8E24A5F3}" type="pres">
      <dgm:prSet presAssocID="{EA2AC8C3-0F56-4A74-BEDE-07FE184DDB51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D60815C-DA2B-4894-A025-70D5A397EF8D}" type="pres">
      <dgm:prSet presAssocID="{EA2AC8C3-0F56-4A74-BEDE-07FE184DDB51}" presName="spaceRect" presStyleCnt="0"/>
      <dgm:spPr/>
    </dgm:pt>
    <dgm:pt modelId="{FB84C57C-206A-41E3-AD05-5221A18BE849}" type="pres">
      <dgm:prSet presAssocID="{EA2AC8C3-0F56-4A74-BEDE-07FE184DDB51}" presName="textRect" presStyleLbl="revTx" presStyleIdx="3" presStyleCnt="8">
        <dgm:presLayoutVars>
          <dgm:chMax val="1"/>
          <dgm:chPref val="1"/>
        </dgm:presLayoutVars>
      </dgm:prSet>
      <dgm:spPr/>
    </dgm:pt>
    <dgm:pt modelId="{1AE1BD39-62D3-4CAE-947B-D426941D9DEF}" type="pres">
      <dgm:prSet presAssocID="{84132AEB-CE5A-4E05-B2E7-4232F6491371}" presName="sibTrans" presStyleLbl="sibTrans2D1" presStyleIdx="0" presStyleCnt="0"/>
      <dgm:spPr/>
    </dgm:pt>
    <dgm:pt modelId="{5424132E-0580-4520-831E-AFDBD4FC209B}" type="pres">
      <dgm:prSet presAssocID="{075F1827-6DF1-45AE-9233-95FA766E9083}" presName="compNode" presStyleCnt="0"/>
      <dgm:spPr/>
    </dgm:pt>
    <dgm:pt modelId="{DBC2F6FA-E4A2-47CC-BDBB-BE216EC61E74}" type="pres">
      <dgm:prSet presAssocID="{075F1827-6DF1-45AE-9233-95FA766E9083}" presName="iconBgRect" presStyleLbl="bgShp" presStyleIdx="4" presStyleCnt="8"/>
      <dgm:spPr/>
    </dgm:pt>
    <dgm:pt modelId="{4E52C290-3105-4FC0-A92A-B830703E95DD}" type="pres">
      <dgm:prSet presAssocID="{075F1827-6DF1-45AE-9233-95FA766E9083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281D1FD-2756-40F9-8531-A68613330034}" type="pres">
      <dgm:prSet presAssocID="{075F1827-6DF1-45AE-9233-95FA766E9083}" presName="spaceRect" presStyleCnt="0"/>
      <dgm:spPr/>
    </dgm:pt>
    <dgm:pt modelId="{F8941ED8-818B-490F-8854-FA41E2449E37}" type="pres">
      <dgm:prSet presAssocID="{075F1827-6DF1-45AE-9233-95FA766E9083}" presName="textRect" presStyleLbl="revTx" presStyleIdx="4" presStyleCnt="8">
        <dgm:presLayoutVars>
          <dgm:chMax val="1"/>
          <dgm:chPref val="1"/>
        </dgm:presLayoutVars>
      </dgm:prSet>
      <dgm:spPr/>
    </dgm:pt>
    <dgm:pt modelId="{2C730193-15D6-461F-B39E-5F11B919E412}" type="pres">
      <dgm:prSet presAssocID="{A6F9BEF2-2951-4907-B327-69A4677F551C}" presName="sibTrans" presStyleLbl="sibTrans2D1" presStyleIdx="0" presStyleCnt="0"/>
      <dgm:spPr/>
    </dgm:pt>
    <dgm:pt modelId="{74E13583-E970-4222-BD88-F4496D173D4F}" type="pres">
      <dgm:prSet presAssocID="{3FE079A4-8A62-46F5-AC69-E8A06378FD32}" presName="compNode" presStyleCnt="0"/>
      <dgm:spPr/>
    </dgm:pt>
    <dgm:pt modelId="{DC7AAE15-3E00-400C-A91B-B6EE788CDA4D}" type="pres">
      <dgm:prSet presAssocID="{3FE079A4-8A62-46F5-AC69-E8A06378FD32}" presName="iconBgRect" presStyleLbl="bgShp" presStyleIdx="5" presStyleCnt="8"/>
      <dgm:spPr/>
    </dgm:pt>
    <dgm:pt modelId="{359EE778-0E97-401F-96C4-27A8D05E74F0}" type="pres">
      <dgm:prSet presAssocID="{3FE079A4-8A62-46F5-AC69-E8A06378FD32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DE4968B7-44B3-445B-84A1-99BE777C8EA1}" type="pres">
      <dgm:prSet presAssocID="{3FE079A4-8A62-46F5-AC69-E8A06378FD32}" presName="spaceRect" presStyleCnt="0"/>
      <dgm:spPr/>
    </dgm:pt>
    <dgm:pt modelId="{88A02747-6ACA-487C-A111-DBF47985E33B}" type="pres">
      <dgm:prSet presAssocID="{3FE079A4-8A62-46F5-AC69-E8A06378FD32}" presName="textRect" presStyleLbl="revTx" presStyleIdx="5" presStyleCnt="8">
        <dgm:presLayoutVars>
          <dgm:chMax val="1"/>
          <dgm:chPref val="1"/>
        </dgm:presLayoutVars>
      </dgm:prSet>
      <dgm:spPr/>
    </dgm:pt>
    <dgm:pt modelId="{0F0E94AE-4B44-43E7-AEA8-83F782DA3F90}" type="pres">
      <dgm:prSet presAssocID="{03B8D72F-47DD-4D1A-80B7-B43C36F0EC2F}" presName="sibTrans" presStyleLbl="sibTrans2D1" presStyleIdx="0" presStyleCnt="0"/>
      <dgm:spPr/>
    </dgm:pt>
    <dgm:pt modelId="{E7E7A445-74CF-4A33-B722-124AC31E1622}" type="pres">
      <dgm:prSet presAssocID="{5544323D-4000-486F-8819-C7DC6F119A71}" presName="compNode" presStyleCnt="0"/>
      <dgm:spPr/>
    </dgm:pt>
    <dgm:pt modelId="{0F44FA16-189B-4B05-904F-4CA52D2040B3}" type="pres">
      <dgm:prSet presAssocID="{5544323D-4000-486F-8819-C7DC6F119A71}" presName="iconBgRect" presStyleLbl="bgShp" presStyleIdx="6" presStyleCnt="8"/>
      <dgm:spPr/>
    </dgm:pt>
    <dgm:pt modelId="{A52245FC-94D0-43F9-B094-3AD8BF60B4D3}" type="pres">
      <dgm:prSet presAssocID="{5544323D-4000-486F-8819-C7DC6F119A7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F7D5E55-E575-4D4E-B0D2-C8F84C153B80}" type="pres">
      <dgm:prSet presAssocID="{5544323D-4000-486F-8819-C7DC6F119A71}" presName="spaceRect" presStyleCnt="0"/>
      <dgm:spPr/>
    </dgm:pt>
    <dgm:pt modelId="{1C193FE2-D912-471A-AE6B-BA9E18727C34}" type="pres">
      <dgm:prSet presAssocID="{5544323D-4000-486F-8819-C7DC6F119A71}" presName="textRect" presStyleLbl="revTx" presStyleIdx="6" presStyleCnt="8">
        <dgm:presLayoutVars>
          <dgm:chMax val="1"/>
          <dgm:chPref val="1"/>
        </dgm:presLayoutVars>
      </dgm:prSet>
      <dgm:spPr/>
    </dgm:pt>
    <dgm:pt modelId="{D40F22EF-4246-43FC-B504-44045DF42A49}" type="pres">
      <dgm:prSet presAssocID="{77152D38-D8A2-43E9-83A0-B29569F1261E}" presName="sibTrans" presStyleLbl="sibTrans2D1" presStyleIdx="0" presStyleCnt="0"/>
      <dgm:spPr/>
    </dgm:pt>
    <dgm:pt modelId="{C2F69415-B1F1-4755-A265-942F68646101}" type="pres">
      <dgm:prSet presAssocID="{2A054D14-0AEE-4621-AC6C-25A3BBE615DD}" presName="compNode" presStyleCnt="0"/>
      <dgm:spPr/>
    </dgm:pt>
    <dgm:pt modelId="{628DFEA9-5A7A-42E3-8104-CE282F85ACCC}" type="pres">
      <dgm:prSet presAssocID="{2A054D14-0AEE-4621-AC6C-25A3BBE615DD}" presName="iconBgRect" presStyleLbl="bgShp" presStyleIdx="7" presStyleCnt="8"/>
      <dgm:spPr/>
    </dgm:pt>
    <dgm:pt modelId="{29B9A1EF-DAAA-46A5-A3F8-861403A89D49}" type="pres">
      <dgm:prSet presAssocID="{2A054D14-0AEE-4621-AC6C-25A3BBE615DD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FA9CE02B-2CDF-40FD-ABD0-1D852662AB0C}" type="pres">
      <dgm:prSet presAssocID="{2A054D14-0AEE-4621-AC6C-25A3BBE615DD}" presName="spaceRect" presStyleCnt="0"/>
      <dgm:spPr/>
    </dgm:pt>
    <dgm:pt modelId="{EBDE6000-F656-4916-A6C5-297B22329D25}" type="pres">
      <dgm:prSet presAssocID="{2A054D14-0AEE-4621-AC6C-25A3BBE615DD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12738E02-A2B7-4ABA-9AF0-EBE3689FE15E}" type="presOf" srcId="{2A054D14-0AEE-4621-AC6C-25A3BBE615DD}" destId="{EBDE6000-F656-4916-A6C5-297B22329D25}" srcOrd="0" destOrd="0" presId="urn:microsoft.com/office/officeart/2018/2/layout/IconCircleList"/>
    <dgm:cxn modelId="{CF95480E-946A-4DBC-A703-95378A6CF0FA}" srcId="{0C340601-D26D-4954-8713-977DCD93054B}" destId="{75604676-BC14-4643-9ED8-1CE763257D38}" srcOrd="2" destOrd="0" parTransId="{0D2C86E7-CE82-425D-829E-6C1F9E78C6A3}" sibTransId="{5F6BBFDB-1875-4E89-A920-526C526C007A}"/>
    <dgm:cxn modelId="{CECBB70F-1421-491D-8B05-BAF9E581B845}" srcId="{0C340601-D26D-4954-8713-977DCD93054B}" destId="{3FE079A4-8A62-46F5-AC69-E8A06378FD32}" srcOrd="5" destOrd="0" parTransId="{636F5012-286B-4F45-826A-8C6E7629E219}" sibTransId="{03B8D72F-47DD-4D1A-80B7-B43C36F0EC2F}"/>
    <dgm:cxn modelId="{0ADB3727-10E3-493D-BD74-52AC9E61B84B}" type="presOf" srcId="{5544323D-4000-486F-8819-C7DC6F119A71}" destId="{1C193FE2-D912-471A-AE6B-BA9E18727C34}" srcOrd="0" destOrd="0" presId="urn:microsoft.com/office/officeart/2018/2/layout/IconCircleList"/>
    <dgm:cxn modelId="{37002E3F-637B-4FE9-BFFF-7C7A4BD8AA60}" type="presOf" srcId="{788CF33F-D778-41C9-8FB4-90F5E7351F10}" destId="{075F7B1D-B95F-4E0C-9D9A-6C918BD4BD92}" srcOrd="0" destOrd="0" presId="urn:microsoft.com/office/officeart/2018/2/layout/IconCircleList"/>
    <dgm:cxn modelId="{16A6F161-C9AE-4407-9F00-9C8C5D90BF07}" srcId="{0C340601-D26D-4954-8713-977DCD93054B}" destId="{075F1827-6DF1-45AE-9233-95FA766E9083}" srcOrd="4" destOrd="0" parTransId="{D664CE19-5B19-4D52-9F1E-41BF31A99099}" sibTransId="{A6F9BEF2-2951-4907-B327-69A4677F551C}"/>
    <dgm:cxn modelId="{DEE1AC64-3820-4C14-9476-ADC76FC0B78F}" type="presOf" srcId="{EA2AC8C3-0F56-4A74-BEDE-07FE184DDB51}" destId="{FB84C57C-206A-41E3-AD05-5221A18BE849}" srcOrd="0" destOrd="0" presId="urn:microsoft.com/office/officeart/2018/2/layout/IconCircleList"/>
    <dgm:cxn modelId="{A0609D46-D2DE-43EF-91DC-DF01BE8FA087}" type="presOf" srcId="{03B8D72F-47DD-4D1A-80B7-B43C36F0EC2F}" destId="{0F0E94AE-4B44-43E7-AEA8-83F782DA3F90}" srcOrd="0" destOrd="0" presId="urn:microsoft.com/office/officeart/2018/2/layout/IconCircleList"/>
    <dgm:cxn modelId="{9B00EB46-9CBC-4479-9DEA-3445C1017B07}" type="presOf" srcId="{75604676-BC14-4643-9ED8-1CE763257D38}" destId="{9B385D1A-84F3-430C-9570-013257828B1E}" srcOrd="0" destOrd="0" presId="urn:microsoft.com/office/officeart/2018/2/layout/IconCircleList"/>
    <dgm:cxn modelId="{FA78DF68-B42A-41E9-944D-66D256BDC281}" srcId="{0C340601-D26D-4954-8713-977DCD93054B}" destId="{2A054D14-0AEE-4621-AC6C-25A3BBE615DD}" srcOrd="7" destOrd="0" parTransId="{4C618D52-BA91-4714-A1AC-F83D7B3DEFF3}" sibTransId="{CDE2F7D8-2594-46AC-9B29-9870F206701C}"/>
    <dgm:cxn modelId="{AF7D324D-E835-4C10-9D14-DF979519DCA9}" type="presOf" srcId="{D4D169C3-AC7E-4391-A9E4-914C640CDB67}" destId="{C1A5B039-8161-4939-A292-48CD804EC152}" srcOrd="0" destOrd="0" presId="urn:microsoft.com/office/officeart/2018/2/layout/IconCircleList"/>
    <dgm:cxn modelId="{6D288054-790B-4F84-A169-6B206EE6DDA6}" type="presOf" srcId="{5F6BBFDB-1875-4E89-A920-526C526C007A}" destId="{069658D9-8931-49D5-94ED-31057C83111A}" srcOrd="0" destOrd="0" presId="urn:microsoft.com/office/officeart/2018/2/layout/IconCircleList"/>
    <dgm:cxn modelId="{6CE9C976-4384-42DB-A595-B05AEDF04A6C}" srcId="{0C340601-D26D-4954-8713-977DCD93054B}" destId="{5544323D-4000-486F-8819-C7DC6F119A71}" srcOrd="6" destOrd="0" parTransId="{32F337F1-B2A5-448F-A52D-AEA190E85588}" sibTransId="{77152D38-D8A2-43E9-83A0-B29569F1261E}"/>
    <dgm:cxn modelId="{1E8AE791-EBAA-4A0D-BA1C-7E0B38E5620E}" type="presOf" srcId="{3FE079A4-8A62-46F5-AC69-E8A06378FD32}" destId="{88A02747-6ACA-487C-A111-DBF47985E33B}" srcOrd="0" destOrd="0" presId="urn:microsoft.com/office/officeart/2018/2/layout/IconCircleList"/>
    <dgm:cxn modelId="{14409293-A32B-41AA-A823-712D153B4CB2}" type="presOf" srcId="{075F1827-6DF1-45AE-9233-95FA766E9083}" destId="{F8941ED8-818B-490F-8854-FA41E2449E37}" srcOrd="0" destOrd="0" presId="urn:microsoft.com/office/officeart/2018/2/layout/IconCircleList"/>
    <dgm:cxn modelId="{7D2AB39B-4774-4E1F-A87E-25F6CABECA48}" type="presOf" srcId="{7386F63A-E38B-4D40-80DA-FDD6E8B421D4}" destId="{C340D842-C49C-4741-820A-14AAD4D26862}" srcOrd="0" destOrd="0" presId="urn:microsoft.com/office/officeart/2018/2/layout/IconCircleList"/>
    <dgm:cxn modelId="{6758BBA5-162D-40E6-91F6-F4969615CA3E}" type="presOf" srcId="{0C340601-D26D-4954-8713-977DCD93054B}" destId="{0B719555-3E54-4F1C-80E8-6861511045DA}" srcOrd="0" destOrd="0" presId="urn:microsoft.com/office/officeart/2018/2/layout/IconCircleList"/>
    <dgm:cxn modelId="{2BD916CD-EA8F-4E61-89B4-4D83890B4F7A}" srcId="{0C340601-D26D-4954-8713-977DCD93054B}" destId="{EA2AC8C3-0F56-4A74-BEDE-07FE184DDB51}" srcOrd="3" destOrd="0" parTransId="{8DAE755A-0AE7-4F96-8775-7BCBA032E81A}" sibTransId="{84132AEB-CE5A-4E05-B2E7-4232F6491371}"/>
    <dgm:cxn modelId="{4734D1CF-6F9A-49E7-860C-F91FD5061EDA}" srcId="{0C340601-D26D-4954-8713-977DCD93054B}" destId="{D4D169C3-AC7E-4391-A9E4-914C640CDB67}" srcOrd="1" destOrd="0" parTransId="{B17553BE-7A02-4314-9196-7EAA1F25CC54}" sibTransId="{0B854AE0-EEA1-46B4-8F45-6492031A5B0D}"/>
    <dgm:cxn modelId="{E3A82DD3-441D-4307-9C88-F03355656739}" type="presOf" srcId="{A6F9BEF2-2951-4907-B327-69A4677F551C}" destId="{2C730193-15D6-461F-B39E-5F11B919E412}" srcOrd="0" destOrd="0" presId="urn:microsoft.com/office/officeart/2018/2/layout/IconCircleList"/>
    <dgm:cxn modelId="{9D1D9EE5-3517-49AA-8918-02B043AAAF79}" type="presOf" srcId="{84132AEB-CE5A-4E05-B2E7-4232F6491371}" destId="{1AE1BD39-62D3-4CAE-947B-D426941D9DEF}" srcOrd="0" destOrd="0" presId="urn:microsoft.com/office/officeart/2018/2/layout/IconCircleList"/>
    <dgm:cxn modelId="{D617B1E5-90B4-4993-A685-D49DB6321BF8}" srcId="{0C340601-D26D-4954-8713-977DCD93054B}" destId="{788CF33F-D778-41C9-8FB4-90F5E7351F10}" srcOrd="0" destOrd="0" parTransId="{3904D137-EB3B-45AE-B7D1-9A873BC13829}" sibTransId="{7386F63A-E38B-4D40-80DA-FDD6E8B421D4}"/>
    <dgm:cxn modelId="{3FF343EF-BDC5-4443-BB6A-5DD0D3EDD6B9}" type="presOf" srcId="{0B854AE0-EEA1-46B4-8F45-6492031A5B0D}" destId="{3F7957CD-149D-4510-989B-87361042E415}" srcOrd="0" destOrd="0" presId="urn:microsoft.com/office/officeart/2018/2/layout/IconCircleList"/>
    <dgm:cxn modelId="{0485E3F7-4860-4204-BDFF-96B032230732}" type="presOf" srcId="{77152D38-D8A2-43E9-83A0-B29569F1261E}" destId="{D40F22EF-4246-43FC-B504-44045DF42A49}" srcOrd="0" destOrd="0" presId="urn:microsoft.com/office/officeart/2018/2/layout/IconCircleList"/>
    <dgm:cxn modelId="{62675964-2D11-4C4F-9281-385205C05D55}" type="presParOf" srcId="{0B719555-3E54-4F1C-80E8-6861511045DA}" destId="{BA58E4B8-98F8-4253-95E8-815B61BAB7B4}" srcOrd="0" destOrd="0" presId="urn:microsoft.com/office/officeart/2018/2/layout/IconCircleList"/>
    <dgm:cxn modelId="{5B392C26-776B-4360-B593-2BAAAB87A671}" type="presParOf" srcId="{BA58E4B8-98F8-4253-95E8-815B61BAB7B4}" destId="{8F1D873C-9F23-470E-8FD1-5C01A42C85AD}" srcOrd="0" destOrd="0" presId="urn:microsoft.com/office/officeart/2018/2/layout/IconCircleList"/>
    <dgm:cxn modelId="{8C3AFCE2-C780-4AE4-82B4-7704EAA87893}" type="presParOf" srcId="{8F1D873C-9F23-470E-8FD1-5C01A42C85AD}" destId="{87DC63FF-FAC7-4BFE-8080-C4E747CA946F}" srcOrd="0" destOrd="0" presId="urn:microsoft.com/office/officeart/2018/2/layout/IconCircleList"/>
    <dgm:cxn modelId="{DEACE229-8EFD-4273-BB0A-D2C3859824B3}" type="presParOf" srcId="{8F1D873C-9F23-470E-8FD1-5C01A42C85AD}" destId="{73E903C1-886B-44BB-B3A7-D714F290AFC7}" srcOrd="1" destOrd="0" presId="urn:microsoft.com/office/officeart/2018/2/layout/IconCircleList"/>
    <dgm:cxn modelId="{EF15E1DF-5701-4AE9-AB11-3717AADC6EC7}" type="presParOf" srcId="{8F1D873C-9F23-470E-8FD1-5C01A42C85AD}" destId="{76521C34-BDA1-4846-92C9-B4432D001FF7}" srcOrd="2" destOrd="0" presId="urn:microsoft.com/office/officeart/2018/2/layout/IconCircleList"/>
    <dgm:cxn modelId="{9CED95F4-387E-4428-920E-23BF0C60D7E5}" type="presParOf" srcId="{8F1D873C-9F23-470E-8FD1-5C01A42C85AD}" destId="{075F7B1D-B95F-4E0C-9D9A-6C918BD4BD92}" srcOrd="3" destOrd="0" presId="urn:microsoft.com/office/officeart/2018/2/layout/IconCircleList"/>
    <dgm:cxn modelId="{729A696A-4958-4F62-9487-DE054CD6E31A}" type="presParOf" srcId="{BA58E4B8-98F8-4253-95E8-815B61BAB7B4}" destId="{C340D842-C49C-4741-820A-14AAD4D26862}" srcOrd="1" destOrd="0" presId="urn:microsoft.com/office/officeart/2018/2/layout/IconCircleList"/>
    <dgm:cxn modelId="{ED49315D-29BA-4CB5-964E-CF276CD7FB38}" type="presParOf" srcId="{BA58E4B8-98F8-4253-95E8-815B61BAB7B4}" destId="{6A5BAA65-2A34-4AFE-B07E-1194AC2D8B8D}" srcOrd="2" destOrd="0" presId="urn:microsoft.com/office/officeart/2018/2/layout/IconCircleList"/>
    <dgm:cxn modelId="{D3B36773-4DDA-4AB8-A2FA-72C90262A222}" type="presParOf" srcId="{6A5BAA65-2A34-4AFE-B07E-1194AC2D8B8D}" destId="{684E30AF-FE4B-4A16-ADA8-5283BF28AAE4}" srcOrd="0" destOrd="0" presId="urn:microsoft.com/office/officeart/2018/2/layout/IconCircleList"/>
    <dgm:cxn modelId="{761B297E-DE4D-4D28-87AF-7510F91F934D}" type="presParOf" srcId="{6A5BAA65-2A34-4AFE-B07E-1194AC2D8B8D}" destId="{7BA0B604-2CF2-4300-8C47-4CDAEBF5C09E}" srcOrd="1" destOrd="0" presId="urn:microsoft.com/office/officeart/2018/2/layout/IconCircleList"/>
    <dgm:cxn modelId="{C6A1BDF6-81A6-4B53-B876-C7F2453D767B}" type="presParOf" srcId="{6A5BAA65-2A34-4AFE-B07E-1194AC2D8B8D}" destId="{1E1888A2-B33D-4142-9271-003ED2FD4FD2}" srcOrd="2" destOrd="0" presId="urn:microsoft.com/office/officeart/2018/2/layout/IconCircleList"/>
    <dgm:cxn modelId="{AB158AEB-8D5A-49A2-86C5-0BD30D362933}" type="presParOf" srcId="{6A5BAA65-2A34-4AFE-B07E-1194AC2D8B8D}" destId="{C1A5B039-8161-4939-A292-48CD804EC152}" srcOrd="3" destOrd="0" presId="urn:microsoft.com/office/officeart/2018/2/layout/IconCircleList"/>
    <dgm:cxn modelId="{93D59ECD-257F-458B-992F-87E230A78AA5}" type="presParOf" srcId="{BA58E4B8-98F8-4253-95E8-815B61BAB7B4}" destId="{3F7957CD-149D-4510-989B-87361042E415}" srcOrd="3" destOrd="0" presId="urn:microsoft.com/office/officeart/2018/2/layout/IconCircleList"/>
    <dgm:cxn modelId="{A64D8582-10BB-495D-9881-0F475D325200}" type="presParOf" srcId="{BA58E4B8-98F8-4253-95E8-815B61BAB7B4}" destId="{F9F1A219-0575-4410-AFBD-240FB47CBC24}" srcOrd="4" destOrd="0" presId="urn:microsoft.com/office/officeart/2018/2/layout/IconCircleList"/>
    <dgm:cxn modelId="{D7A53078-515D-4719-85B8-8FB0F595AF8B}" type="presParOf" srcId="{F9F1A219-0575-4410-AFBD-240FB47CBC24}" destId="{9ED13F3C-A649-496A-8B14-77AA15B5FA80}" srcOrd="0" destOrd="0" presId="urn:microsoft.com/office/officeart/2018/2/layout/IconCircleList"/>
    <dgm:cxn modelId="{0E9CEE64-B9C0-42AF-AA6D-C7AC34A96C4D}" type="presParOf" srcId="{F9F1A219-0575-4410-AFBD-240FB47CBC24}" destId="{A4F3313A-B7C5-461F-BB2D-8062FCFF38D6}" srcOrd="1" destOrd="0" presId="urn:microsoft.com/office/officeart/2018/2/layout/IconCircleList"/>
    <dgm:cxn modelId="{80352ADF-A6F4-4061-8009-83B9DF75969C}" type="presParOf" srcId="{F9F1A219-0575-4410-AFBD-240FB47CBC24}" destId="{893F0683-1259-4777-9FB8-31A37AC6EE5C}" srcOrd="2" destOrd="0" presId="urn:microsoft.com/office/officeart/2018/2/layout/IconCircleList"/>
    <dgm:cxn modelId="{212E988D-406A-4E87-A22F-74E45F6154ED}" type="presParOf" srcId="{F9F1A219-0575-4410-AFBD-240FB47CBC24}" destId="{9B385D1A-84F3-430C-9570-013257828B1E}" srcOrd="3" destOrd="0" presId="urn:microsoft.com/office/officeart/2018/2/layout/IconCircleList"/>
    <dgm:cxn modelId="{65B5BF84-86A4-49C3-9187-350D505C6145}" type="presParOf" srcId="{BA58E4B8-98F8-4253-95E8-815B61BAB7B4}" destId="{069658D9-8931-49D5-94ED-31057C83111A}" srcOrd="5" destOrd="0" presId="urn:microsoft.com/office/officeart/2018/2/layout/IconCircleList"/>
    <dgm:cxn modelId="{2AFCF938-8D8C-459A-AE56-7E002F476325}" type="presParOf" srcId="{BA58E4B8-98F8-4253-95E8-815B61BAB7B4}" destId="{733D176B-162A-4BBB-8CA7-27E3CAEFF547}" srcOrd="6" destOrd="0" presId="urn:microsoft.com/office/officeart/2018/2/layout/IconCircleList"/>
    <dgm:cxn modelId="{882495A6-CE38-4D35-89E5-F1EDA353B936}" type="presParOf" srcId="{733D176B-162A-4BBB-8CA7-27E3CAEFF547}" destId="{A3A209E1-ABD6-49B3-85E1-A425F10167EA}" srcOrd="0" destOrd="0" presId="urn:microsoft.com/office/officeart/2018/2/layout/IconCircleList"/>
    <dgm:cxn modelId="{54BBDDB7-54D0-4822-863E-025C24FF558F}" type="presParOf" srcId="{733D176B-162A-4BBB-8CA7-27E3CAEFF547}" destId="{C3529D64-F15E-42A0-BEDE-B88B8E24A5F3}" srcOrd="1" destOrd="0" presId="urn:microsoft.com/office/officeart/2018/2/layout/IconCircleList"/>
    <dgm:cxn modelId="{50D7EB6E-7054-44B3-A51B-13AECCE38B86}" type="presParOf" srcId="{733D176B-162A-4BBB-8CA7-27E3CAEFF547}" destId="{2D60815C-DA2B-4894-A025-70D5A397EF8D}" srcOrd="2" destOrd="0" presId="urn:microsoft.com/office/officeart/2018/2/layout/IconCircleList"/>
    <dgm:cxn modelId="{E2B1E2D5-6F27-411B-BB96-748244A2D3E5}" type="presParOf" srcId="{733D176B-162A-4BBB-8CA7-27E3CAEFF547}" destId="{FB84C57C-206A-41E3-AD05-5221A18BE849}" srcOrd="3" destOrd="0" presId="urn:microsoft.com/office/officeart/2018/2/layout/IconCircleList"/>
    <dgm:cxn modelId="{B26A76E0-3117-47E4-AB8B-8C9D61F16255}" type="presParOf" srcId="{BA58E4B8-98F8-4253-95E8-815B61BAB7B4}" destId="{1AE1BD39-62D3-4CAE-947B-D426941D9DEF}" srcOrd="7" destOrd="0" presId="urn:microsoft.com/office/officeart/2018/2/layout/IconCircleList"/>
    <dgm:cxn modelId="{990AABAB-1A3A-464B-8ED1-9D2AC0137ADC}" type="presParOf" srcId="{BA58E4B8-98F8-4253-95E8-815B61BAB7B4}" destId="{5424132E-0580-4520-831E-AFDBD4FC209B}" srcOrd="8" destOrd="0" presId="urn:microsoft.com/office/officeart/2018/2/layout/IconCircleList"/>
    <dgm:cxn modelId="{BC03E089-450D-4C51-A951-CEFC726F1CFF}" type="presParOf" srcId="{5424132E-0580-4520-831E-AFDBD4FC209B}" destId="{DBC2F6FA-E4A2-47CC-BDBB-BE216EC61E74}" srcOrd="0" destOrd="0" presId="urn:microsoft.com/office/officeart/2018/2/layout/IconCircleList"/>
    <dgm:cxn modelId="{6BAFC103-26C2-4CB4-B958-097B17556FBF}" type="presParOf" srcId="{5424132E-0580-4520-831E-AFDBD4FC209B}" destId="{4E52C290-3105-4FC0-A92A-B830703E95DD}" srcOrd="1" destOrd="0" presId="urn:microsoft.com/office/officeart/2018/2/layout/IconCircleList"/>
    <dgm:cxn modelId="{178590C5-AFD9-475E-B5D6-AFAF0BB31BDD}" type="presParOf" srcId="{5424132E-0580-4520-831E-AFDBD4FC209B}" destId="{0281D1FD-2756-40F9-8531-A68613330034}" srcOrd="2" destOrd="0" presId="urn:microsoft.com/office/officeart/2018/2/layout/IconCircleList"/>
    <dgm:cxn modelId="{1FC5EC37-63B4-47AA-8448-74F51EBDE152}" type="presParOf" srcId="{5424132E-0580-4520-831E-AFDBD4FC209B}" destId="{F8941ED8-818B-490F-8854-FA41E2449E37}" srcOrd="3" destOrd="0" presId="urn:microsoft.com/office/officeart/2018/2/layout/IconCircleList"/>
    <dgm:cxn modelId="{4EF81E48-5ED0-4DAD-8828-040A7CAD1268}" type="presParOf" srcId="{BA58E4B8-98F8-4253-95E8-815B61BAB7B4}" destId="{2C730193-15D6-461F-B39E-5F11B919E412}" srcOrd="9" destOrd="0" presId="urn:microsoft.com/office/officeart/2018/2/layout/IconCircleList"/>
    <dgm:cxn modelId="{5B2F22D6-4568-4426-82E7-3F88DDCA7246}" type="presParOf" srcId="{BA58E4B8-98F8-4253-95E8-815B61BAB7B4}" destId="{74E13583-E970-4222-BD88-F4496D173D4F}" srcOrd="10" destOrd="0" presId="urn:microsoft.com/office/officeart/2018/2/layout/IconCircleList"/>
    <dgm:cxn modelId="{200884EC-E44F-4BD7-9B04-A86F7A28864E}" type="presParOf" srcId="{74E13583-E970-4222-BD88-F4496D173D4F}" destId="{DC7AAE15-3E00-400C-A91B-B6EE788CDA4D}" srcOrd="0" destOrd="0" presId="urn:microsoft.com/office/officeart/2018/2/layout/IconCircleList"/>
    <dgm:cxn modelId="{89EC25C0-F242-4C43-A142-2097CC23F67D}" type="presParOf" srcId="{74E13583-E970-4222-BD88-F4496D173D4F}" destId="{359EE778-0E97-401F-96C4-27A8D05E74F0}" srcOrd="1" destOrd="0" presId="urn:microsoft.com/office/officeart/2018/2/layout/IconCircleList"/>
    <dgm:cxn modelId="{1FA3D769-4E54-484B-BFAD-EB1AD21C3499}" type="presParOf" srcId="{74E13583-E970-4222-BD88-F4496D173D4F}" destId="{DE4968B7-44B3-445B-84A1-99BE777C8EA1}" srcOrd="2" destOrd="0" presId="urn:microsoft.com/office/officeart/2018/2/layout/IconCircleList"/>
    <dgm:cxn modelId="{99F7300F-174D-4A03-ABE1-F6F8E630E6EF}" type="presParOf" srcId="{74E13583-E970-4222-BD88-F4496D173D4F}" destId="{88A02747-6ACA-487C-A111-DBF47985E33B}" srcOrd="3" destOrd="0" presId="urn:microsoft.com/office/officeart/2018/2/layout/IconCircleList"/>
    <dgm:cxn modelId="{75B5AD78-2A61-4B17-8A8D-33A2AB387824}" type="presParOf" srcId="{BA58E4B8-98F8-4253-95E8-815B61BAB7B4}" destId="{0F0E94AE-4B44-43E7-AEA8-83F782DA3F90}" srcOrd="11" destOrd="0" presId="urn:microsoft.com/office/officeart/2018/2/layout/IconCircleList"/>
    <dgm:cxn modelId="{D7B75D4C-9031-4012-9866-04C16BD4C1DD}" type="presParOf" srcId="{BA58E4B8-98F8-4253-95E8-815B61BAB7B4}" destId="{E7E7A445-74CF-4A33-B722-124AC31E1622}" srcOrd="12" destOrd="0" presId="urn:microsoft.com/office/officeart/2018/2/layout/IconCircleList"/>
    <dgm:cxn modelId="{A97B81D0-32BE-4CE5-AA45-151C1B902D88}" type="presParOf" srcId="{E7E7A445-74CF-4A33-B722-124AC31E1622}" destId="{0F44FA16-189B-4B05-904F-4CA52D2040B3}" srcOrd="0" destOrd="0" presId="urn:microsoft.com/office/officeart/2018/2/layout/IconCircleList"/>
    <dgm:cxn modelId="{87952AC4-331E-4BE6-955A-0D68FD3CE851}" type="presParOf" srcId="{E7E7A445-74CF-4A33-B722-124AC31E1622}" destId="{A52245FC-94D0-43F9-B094-3AD8BF60B4D3}" srcOrd="1" destOrd="0" presId="urn:microsoft.com/office/officeart/2018/2/layout/IconCircleList"/>
    <dgm:cxn modelId="{D86017F3-3A44-49B7-9B05-B65BF81698C6}" type="presParOf" srcId="{E7E7A445-74CF-4A33-B722-124AC31E1622}" destId="{8F7D5E55-E575-4D4E-B0D2-C8F84C153B80}" srcOrd="2" destOrd="0" presId="urn:microsoft.com/office/officeart/2018/2/layout/IconCircleList"/>
    <dgm:cxn modelId="{9FB4A708-1CEC-4FD2-B4D4-B39CF23B3E6F}" type="presParOf" srcId="{E7E7A445-74CF-4A33-B722-124AC31E1622}" destId="{1C193FE2-D912-471A-AE6B-BA9E18727C34}" srcOrd="3" destOrd="0" presId="urn:microsoft.com/office/officeart/2018/2/layout/IconCircleList"/>
    <dgm:cxn modelId="{67FDBE27-B090-4592-8540-9DE2092856BD}" type="presParOf" srcId="{BA58E4B8-98F8-4253-95E8-815B61BAB7B4}" destId="{D40F22EF-4246-43FC-B504-44045DF42A49}" srcOrd="13" destOrd="0" presId="urn:microsoft.com/office/officeart/2018/2/layout/IconCircleList"/>
    <dgm:cxn modelId="{D248AF19-8128-4F88-9CB0-100DE3B4BF5C}" type="presParOf" srcId="{BA58E4B8-98F8-4253-95E8-815B61BAB7B4}" destId="{C2F69415-B1F1-4755-A265-942F68646101}" srcOrd="14" destOrd="0" presId="urn:microsoft.com/office/officeart/2018/2/layout/IconCircleList"/>
    <dgm:cxn modelId="{F419A53D-88CE-434D-ADA9-3FC41E80EC94}" type="presParOf" srcId="{C2F69415-B1F1-4755-A265-942F68646101}" destId="{628DFEA9-5A7A-42E3-8104-CE282F85ACCC}" srcOrd="0" destOrd="0" presId="urn:microsoft.com/office/officeart/2018/2/layout/IconCircleList"/>
    <dgm:cxn modelId="{4BAAC173-C727-4655-82B6-3AD6F75E1A0C}" type="presParOf" srcId="{C2F69415-B1F1-4755-A265-942F68646101}" destId="{29B9A1EF-DAAA-46A5-A3F8-861403A89D49}" srcOrd="1" destOrd="0" presId="urn:microsoft.com/office/officeart/2018/2/layout/IconCircleList"/>
    <dgm:cxn modelId="{C24E1BEF-511A-460B-B04E-0AF9C1359579}" type="presParOf" srcId="{C2F69415-B1F1-4755-A265-942F68646101}" destId="{FA9CE02B-2CDF-40FD-ABD0-1D852662AB0C}" srcOrd="2" destOrd="0" presId="urn:microsoft.com/office/officeart/2018/2/layout/IconCircleList"/>
    <dgm:cxn modelId="{A78A3939-846E-42CD-9142-6FEA2AAB10A2}" type="presParOf" srcId="{C2F69415-B1F1-4755-A265-942F68646101}" destId="{EBDE6000-F656-4916-A6C5-297B22329D2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1C98D5-3B28-4FFF-BEF6-8A39AB47FF4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7A3E9F-DEEB-40A2-B7FB-25354F75728F}">
      <dgm:prSet/>
      <dgm:spPr/>
      <dgm:t>
        <a:bodyPr/>
        <a:lstStyle/>
        <a:p>
          <a:r>
            <a:rPr lang="en-US"/>
            <a:t>Pros:</a:t>
          </a:r>
        </a:p>
      </dgm:t>
    </dgm:pt>
    <dgm:pt modelId="{F0A71585-83D0-449F-AA23-AF767275DF24}" type="parTrans" cxnId="{51C31B58-6671-4064-BE25-2476D143A446}">
      <dgm:prSet/>
      <dgm:spPr/>
      <dgm:t>
        <a:bodyPr/>
        <a:lstStyle/>
        <a:p>
          <a:endParaRPr lang="en-US"/>
        </a:p>
      </dgm:t>
    </dgm:pt>
    <dgm:pt modelId="{20F4CA2E-552B-4789-B732-CDAF538460FB}" type="sibTrans" cxnId="{51C31B58-6671-4064-BE25-2476D143A446}">
      <dgm:prSet/>
      <dgm:spPr/>
      <dgm:t>
        <a:bodyPr/>
        <a:lstStyle/>
        <a:p>
          <a:endParaRPr lang="en-US"/>
        </a:p>
      </dgm:t>
    </dgm:pt>
    <dgm:pt modelId="{E59E5C3B-AE7B-40B8-A4C4-09DF752A0E75}">
      <dgm:prSet/>
      <dgm:spPr/>
      <dgm:t>
        <a:bodyPr/>
        <a:lstStyle/>
        <a:p>
          <a:r>
            <a:rPr lang="en-US"/>
            <a:t>Key role </a:t>
          </a:r>
        </a:p>
      </dgm:t>
    </dgm:pt>
    <dgm:pt modelId="{522B6403-E44C-4986-8871-6FC99BF60E91}" type="parTrans" cxnId="{40A993F9-C8C2-4E0A-9D4B-5D40C6B17F6D}">
      <dgm:prSet/>
      <dgm:spPr/>
      <dgm:t>
        <a:bodyPr/>
        <a:lstStyle/>
        <a:p>
          <a:endParaRPr lang="en-US"/>
        </a:p>
      </dgm:t>
    </dgm:pt>
    <dgm:pt modelId="{4C9838B0-48F9-4F43-9645-629A9517D575}" type="sibTrans" cxnId="{40A993F9-C8C2-4E0A-9D4B-5D40C6B17F6D}">
      <dgm:prSet/>
      <dgm:spPr/>
      <dgm:t>
        <a:bodyPr/>
        <a:lstStyle/>
        <a:p>
          <a:endParaRPr lang="en-US"/>
        </a:p>
      </dgm:t>
    </dgm:pt>
    <dgm:pt modelId="{C6226878-3013-422E-BC5F-0DC3DA04AF7B}">
      <dgm:prSet/>
      <dgm:spPr/>
      <dgm:t>
        <a:bodyPr/>
        <a:lstStyle/>
        <a:p>
          <a:r>
            <a:rPr lang="en-US"/>
            <a:t>Lots of interactions</a:t>
          </a:r>
        </a:p>
      </dgm:t>
    </dgm:pt>
    <dgm:pt modelId="{E4BF16D1-43EC-44EF-B489-7FA394D72D25}" type="parTrans" cxnId="{956436D0-75A6-40D4-8035-2C46632DA20C}">
      <dgm:prSet/>
      <dgm:spPr/>
      <dgm:t>
        <a:bodyPr/>
        <a:lstStyle/>
        <a:p>
          <a:endParaRPr lang="en-US"/>
        </a:p>
      </dgm:t>
    </dgm:pt>
    <dgm:pt modelId="{4B58F8C6-17CB-418C-ACB0-3A97EB268244}" type="sibTrans" cxnId="{956436D0-75A6-40D4-8035-2C46632DA20C}">
      <dgm:prSet/>
      <dgm:spPr/>
      <dgm:t>
        <a:bodyPr/>
        <a:lstStyle/>
        <a:p>
          <a:endParaRPr lang="en-US"/>
        </a:p>
      </dgm:t>
    </dgm:pt>
    <dgm:pt modelId="{2F4A3843-8FAC-4EC5-985C-170E4553DC95}">
      <dgm:prSet/>
      <dgm:spPr/>
      <dgm:t>
        <a:bodyPr/>
        <a:lstStyle/>
        <a:p>
          <a:r>
            <a:rPr lang="en-US"/>
            <a:t>Cons:</a:t>
          </a:r>
        </a:p>
      </dgm:t>
    </dgm:pt>
    <dgm:pt modelId="{4F6553CE-5208-48DE-BD82-25DBCAC25F1B}" type="parTrans" cxnId="{7593542A-E87C-4124-AAF2-42DDD474CB70}">
      <dgm:prSet/>
      <dgm:spPr/>
      <dgm:t>
        <a:bodyPr/>
        <a:lstStyle/>
        <a:p>
          <a:endParaRPr lang="en-US"/>
        </a:p>
      </dgm:t>
    </dgm:pt>
    <dgm:pt modelId="{49C2C44B-7A20-45EF-9C6D-CE510D56C8C8}" type="sibTrans" cxnId="{7593542A-E87C-4124-AAF2-42DDD474CB70}">
      <dgm:prSet/>
      <dgm:spPr/>
      <dgm:t>
        <a:bodyPr/>
        <a:lstStyle/>
        <a:p>
          <a:endParaRPr lang="en-US"/>
        </a:p>
      </dgm:t>
    </dgm:pt>
    <dgm:pt modelId="{DCA6604F-3EB3-4D1E-AEF5-A8D750455048}">
      <dgm:prSet/>
      <dgm:spPr/>
      <dgm:t>
        <a:bodyPr/>
        <a:lstStyle/>
        <a:p>
          <a:r>
            <a:rPr lang="en-US"/>
            <a:t>Must work with bad user representatives </a:t>
          </a:r>
        </a:p>
      </dgm:t>
    </dgm:pt>
    <dgm:pt modelId="{E7910125-6176-427E-8552-6F6E11D27D7F}" type="parTrans" cxnId="{F2627EA0-44CF-4BCE-AB8E-E126A0C35CE5}">
      <dgm:prSet/>
      <dgm:spPr/>
      <dgm:t>
        <a:bodyPr/>
        <a:lstStyle/>
        <a:p>
          <a:endParaRPr lang="en-US"/>
        </a:p>
      </dgm:t>
    </dgm:pt>
    <dgm:pt modelId="{19CA1853-4B91-4CD8-B1FC-C0BA5D8E465C}" type="sibTrans" cxnId="{F2627EA0-44CF-4BCE-AB8E-E126A0C35CE5}">
      <dgm:prSet/>
      <dgm:spPr/>
      <dgm:t>
        <a:bodyPr/>
        <a:lstStyle/>
        <a:p>
          <a:endParaRPr lang="en-US"/>
        </a:p>
      </dgm:t>
    </dgm:pt>
    <dgm:pt modelId="{EC003187-D5AE-4B2E-871E-2FCEC4D8C6B9}">
      <dgm:prSet/>
      <dgm:spPr/>
      <dgm:t>
        <a:bodyPr/>
        <a:lstStyle/>
        <a:p>
          <a:r>
            <a:rPr lang="en-US"/>
            <a:t>Can expect conflict </a:t>
          </a:r>
        </a:p>
      </dgm:t>
    </dgm:pt>
    <dgm:pt modelId="{B1B29F17-10E1-48F8-9A75-9BA4B6272892}" type="parTrans" cxnId="{C8A7B171-0736-4528-880A-58F1FE2CE7E1}">
      <dgm:prSet/>
      <dgm:spPr/>
      <dgm:t>
        <a:bodyPr/>
        <a:lstStyle/>
        <a:p>
          <a:endParaRPr lang="en-US"/>
        </a:p>
      </dgm:t>
    </dgm:pt>
    <dgm:pt modelId="{2849CA3B-6396-40C2-AB1F-0166FB44914D}" type="sibTrans" cxnId="{C8A7B171-0736-4528-880A-58F1FE2CE7E1}">
      <dgm:prSet/>
      <dgm:spPr/>
      <dgm:t>
        <a:bodyPr/>
        <a:lstStyle/>
        <a:p>
          <a:endParaRPr lang="en-US"/>
        </a:p>
      </dgm:t>
    </dgm:pt>
    <dgm:pt modelId="{85A3007C-D711-4F14-9885-6E828E8006D3}">
      <dgm:prSet/>
      <dgm:spPr/>
      <dgm:t>
        <a:bodyPr/>
        <a:lstStyle/>
        <a:p>
          <a:r>
            <a:rPr lang="en-US"/>
            <a:t>Will receive blame if functionality is missing</a:t>
          </a:r>
        </a:p>
      </dgm:t>
    </dgm:pt>
    <dgm:pt modelId="{01756C23-081B-456D-B0EB-BCBD61633C22}" type="parTrans" cxnId="{041125B0-32BC-43E3-BAA1-93A11BC3159E}">
      <dgm:prSet/>
      <dgm:spPr/>
      <dgm:t>
        <a:bodyPr/>
        <a:lstStyle/>
        <a:p>
          <a:endParaRPr lang="en-US"/>
        </a:p>
      </dgm:t>
    </dgm:pt>
    <dgm:pt modelId="{0B0FEB75-E2B2-4227-B264-24EE0F41A613}" type="sibTrans" cxnId="{041125B0-32BC-43E3-BAA1-93A11BC3159E}">
      <dgm:prSet/>
      <dgm:spPr/>
      <dgm:t>
        <a:bodyPr/>
        <a:lstStyle/>
        <a:p>
          <a:endParaRPr lang="en-US"/>
        </a:p>
      </dgm:t>
    </dgm:pt>
    <dgm:pt modelId="{3027517B-3D29-43BA-8CFB-2318269B7082}" type="pres">
      <dgm:prSet presAssocID="{411C98D5-3B28-4FFF-BEF6-8A39AB47FF42}" presName="linear" presStyleCnt="0">
        <dgm:presLayoutVars>
          <dgm:animLvl val="lvl"/>
          <dgm:resizeHandles val="exact"/>
        </dgm:presLayoutVars>
      </dgm:prSet>
      <dgm:spPr/>
    </dgm:pt>
    <dgm:pt modelId="{567D47DA-74E4-4C5A-9485-A83EF7207304}" type="pres">
      <dgm:prSet presAssocID="{297A3E9F-DEEB-40A2-B7FB-25354F75728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018FB5E-F969-4ECD-88B6-83DF9EED510D}" type="pres">
      <dgm:prSet presAssocID="{297A3E9F-DEEB-40A2-B7FB-25354F75728F}" presName="childText" presStyleLbl="revTx" presStyleIdx="0" presStyleCnt="2">
        <dgm:presLayoutVars>
          <dgm:bulletEnabled val="1"/>
        </dgm:presLayoutVars>
      </dgm:prSet>
      <dgm:spPr/>
    </dgm:pt>
    <dgm:pt modelId="{5DDF9A02-1F68-4757-9070-A39DC6A67422}" type="pres">
      <dgm:prSet presAssocID="{2F4A3843-8FAC-4EC5-985C-170E4553DC9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73AA45B-B178-4818-8840-949CDEA6E037}" type="pres">
      <dgm:prSet presAssocID="{2F4A3843-8FAC-4EC5-985C-170E4553DC9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F0FDF12-81BF-413D-B286-00ACD5143944}" type="presOf" srcId="{DCA6604F-3EB3-4D1E-AEF5-A8D750455048}" destId="{A73AA45B-B178-4818-8840-949CDEA6E037}" srcOrd="0" destOrd="0" presId="urn:microsoft.com/office/officeart/2005/8/layout/vList2"/>
    <dgm:cxn modelId="{7593542A-E87C-4124-AAF2-42DDD474CB70}" srcId="{411C98D5-3B28-4FFF-BEF6-8A39AB47FF42}" destId="{2F4A3843-8FAC-4EC5-985C-170E4553DC95}" srcOrd="1" destOrd="0" parTransId="{4F6553CE-5208-48DE-BD82-25DBCAC25F1B}" sibTransId="{49C2C44B-7A20-45EF-9C6D-CE510D56C8C8}"/>
    <dgm:cxn modelId="{5212FA31-81F5-42C8-8A2D-080DC39FA935}" type="presOf" srcId="{C6226878-3013-422E-BC5F-0DC3DA04AF7B}" destId="{B018FB5E-F969-4ECD-88B6-83DF9EED510D}" srcOrd="0" destOrd="1" presId="urn:microsoft.com/office/officeart/2005/8/layout/vList2"/>
    <dgm:cxn modelId="{027C4532-22A4-434F-A53B-B1912DD6A6A5}" type="presOf" srcId="{85A3007C-D711-4F14-9885-6E828E8006D3}" destId="{A73AA45B-B178-4818-8840-949CDEA6E037}" srcOrd="0" destOrd="2" presId="urn:microsoft.com/office/officeart/2005/8/layout/vList2"/>
    <dgm:cxn modelId="{F0349462-00A4-4101-8581-D563EBFF6FD9}" type="presOf" srcId="{297A3E9F-DEEB-40A2-B7FB-25354F75728F}" destId="{567D47DA-74E4-4C5A-9485-A83EF7207304}" srcOrd="0" destOrd="0" presId="urn:microsoft.com/office/officeart/2005/8/layout/vList2"/>
    <dgm:cxn modelId="{C8A7B171-0736-4528-880A-58F1FE2CE7E1}" srcId="{2F4A3843-8FAC-4EC5-985C-170E4553DC95}" destId="{EC003187-D5AE-4B2E-871E-2FCEC4D8C6B9}" srcOrd="1" destOrd="0" parTransId="{B1B29F17-10E1-48F8-9A75-9BA4B6272892}" sibTransId="{2849CA3B-6396-40C2-AB1F-0166FB44914D}"/>
    <dgm:cxn modelId="{51C31B58-6671-4064-BE25-2476D143A446}" srcId="{411C98D5-3B28-4FFF-BEF6-8A39AB47FF42}" destId="{297A3E9F-DEEB-40A2-B7FB-25354F75728F}" srcOrd="0" destOrd="0" parTransId="{F0A71585-83D0-449F-AA23-AF767275DF24}" sibTransId="{20F4CA2E-552B-4789-B732-CDAF538460FB}"/>
    <dgm:cxn modelId="{CF98FC95-A565-48E4-9AE2-708DC231D9EA}" type="presOf" srcId="{2F4A3843-8FAC-4EC5-985C-170E4553DC95}" destId="{5DDF9A02-1F68-4757-9070-A39DC6A67422}" srcOrd="0" destOrd="0" presId="urn:microsoft.com/office/officeart/2005/8/layout/vList2"/>
    <dgm:cxn modelId="{F2627EA0-44CF-4BCE-AB8E-E126A0C35CE5}" srcId="{2F4A3843-8FAC-4EC5-985C-170E4553DC95}" destId="{DCA6604F-3EB3-4D1E-AEF5-A8D750455048}" srcOrd="0" destOrd="0" parTransId="{E7910125-6176-427E-8552-6F6E11D27D7F}" sibTransId="{19CA1853-4B91-4CD8-B1FC-C0BA5D8E465C}"/>
    <dgm:cxn modelId="{041125B0-32BC-43E3-BAA1-93A11BC3159E}" srcId="{2F4A3843-8FAC-4EC5-985C-170E4553DC95}" destId="{85A3007C-D711-4F14-9885-6E828E8006D3}" srcOrd="2" destOrd="0" parTransId="{01756C23-081B-456D-B0EB-BCBD61633C22}" sibTransId="{0B0FEB75-E2B2-4227-B264-24EE0F41A613}"/>
    <dgm:cxn modelId="{08960EB2-4D6E-406B-8AD9-979EF3BE3BCC}" type="presOf" srcId="{411C98D5-3B28-4FFF-BEF6-8A39AB47FF42}" destId="{3027517B-3D29-43BA-8CFB-2318269B7082}" srcOrd="0" destOrd="0" presId="urn:microsoft.com/office/officeart/2005/8/layout/vList2"/>
    <dgm:cxn modelId="{56DA1EB4-7167-4A09-AD0D-4D1861C184DA}" type="presOf" srcId="{E59E5C3B-AE7B-40B8-A4C4-09DF752A0E75}" destId="{B018FB5E-F969-4ECD-88B6-83DF9EED510D}" srcOrd="0" destOrd="0" presId="urn:microsoft.com/office/officeart/2005/8/layout/vList2"/>
    <dgm:cxn modelId="{956436D0-75A6-40D4-8035-2C46632DA20C}" srcId="{297A3E9F-DEEB-40A2-B7FB-25354F75728F}" destId="{C6226878-3013-422E-BC5F-0DC3DA04AF7B}" srcOrd="1" destOrd="0" parTransId="{E4BF16D1-43EC-44EF-B489-7FA394D72D25}" sibTransId="{4B58F8C6-17CB-418C-ACB0-3A97EB268244}"/>
    <dgm:cxn modelId="{40A993F9-C8C2-4E0A-9D4B-5D40C6B17F6D}" srcId="{297A3E9F-DEEB-40A2-B7FB-25354F75728F}" destId="{E59E5C3B-AE7B-40B8-A4C4-09DF752A0E75}" srcOrd="0" destOrd="0" parTransId="{522B6403-E44C-4986-8871-6FC99BF60E91}" sibTransId="{4C9838B0-48F9-4F43-9645-629A9517D575}"/>
    <dgm:cxn modelId="{042F92FD-F72C-457A-960B-14F9B8516D8D}" type="presOf" srcId="{EC003187-D5AE-4B2E-871E-2FCEC4D8C6B9}" destId="{A73AA45B-B178-4818-8840-949CDEA6E037}" srcOrd="0" destOrd="1" presId="urn:microsoft.com/office/officeart/2005/8/layout/vList2"/>
    <dgm:cxn modelId="{CC1D72B8-5A82-4513-8BB8-B37663636D0C}" type="presParOf" srcId="{3027517B-3D29-43BA-8CFB-2318269B7082}" destId="{567D47DA-74E4-4C5A-9485-A83EF7207304}" srcOrd="0" destOrd="0" presId="urn:microsoft.com/office/officeart/2005/8/layout/vList2"/>
    <dgm:cxn modelId="{7BBDCBB2-E2BE-47BF-A0FC-9D9E15A898E7}" type="presParOf" srcId="{3027517B-3D29-43BA-8CFB-2318269B7082}" destId="{B018FB5E-F969-4ECD-88B6-83DF9EED510D}" srcOrd="1" destOrd="0" presId="urn:microsoft.com/office/officeart/2005/8/layout/vList2"/>
    <dgm:cxn modelId="{CE9E3984-B800-4904-BA65-5F383038FE7E}" type="presParOf" srcId="{3027517B-3D29-43BA-8CFB-2318269B7082}" destId="{5DDF9A02-1F68-4757-9070-A39DC6A67422}" srcOrd="2" destOrd="0" presId="urn:microsoft.com/office/officeart/2005/8/layout/vList2"/>
    <dgm:cxn modelId="{0B024B73-5635-449B-AEE5-021F6376B8B4}" type="presParOf" srcId="{3027517B-3D29-43BA-8CFB-2318269B7082}" destId="{A73AA45B-B178-4818-8840-949CDEA6E03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C468A7B-BCC5-4205-BEF8-3A3CA5694D9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6ED5C57-F382-4EAD-84B4-903521EAE7BF}">
      <dgm:prSet/>
      <dgm:spPr/>
      <dgm:t>
        <a:bodyPr/>
        <a:lstStyle/>
        <a:p>
          <a:r>
            <a:rPr lang="en-US"/>
            <a:t>Leads and mentors developers </a:t>
          </a:r>
        </a:p>
      </dgm:t>
    </dgm:pt>
    <dgm:pt modelId="{C2BBE6EA-FC79-4216-B611-761CB8FD0163}" type="parTrans" cxnId="{1C5EAA54-22BD-4765-87F1-D9F42D64D896}">
      <dgm:prSet/>
      <dgm:spPr/>
      <dgm:t>
        <a:bodyPr/>
        <a:lstStyle/>
        <a:p>
          <a:endParaRPr lang="en-US"/>
        </a:p>
      </dgm:t>
    </dgm:pt>
    <dgm:pt modelId="{92950702-2E49-4ECA-9C81-9B27596C0FEA}" type="sibTrans" cxnId="{1C5EAA54-22BD-4765-87F1-D9F42D64D896}">
      <dgm:prSet/>
      <dgm:spPr/>
      <dgm:t>
        <a:bodyPr/>
        <a:lstStyle/>
        <a:p>
          <a:endParaRPr lang="en-US"/>
        </a:p>
      </dgm:t>
    </dgm:pt>
    <dgm:pt modelId="{83A2679C-0816-4CA0-ACA7-440B14A75B76}">
      <dgm:prSet/>
      <dgm:spPr/>
      <dgm:t>
        <a:bodyPr/>
        <a:lstStyle/>
        <a:p>
          <a:r>
            <a:rPr lang="en-US"/>
            <a:t>Assigns tasks to developers </a:t>
          </a:r>
        </a:p>
      </dgm:t>
    </dgm:pt>
    <dgm:pt modelId="{3D226F01-8BCE-4F53-8B2A-0FCB0CFBFF66}" type="parTrans" cxnId="{7AF7F6E2-7E4F-4425-8E5A-73B78D38B438}">
      <dgm:prSet/>
      <dgm:spPr/>
      <dgm:t>
        <a:bodyPr/>
        <a:lstStyle/>
        <a:p>
          <a:endParaRPr lang="en-US"/>
        </a:p>
      </dgm:t>
    </dgm:pt>
    <dgm:pt modelId="{5389352A-BDBA-4C40-ADB1-56932F0DCBAB}" type="sibTrans" cxnId="{7AF7F6E2-7E4F-4425-8E5A-73B78D38B438}">
      <dgm:prSet/>
      <dgm:spPr/>
      <dgm:t>
        <a:bodyPr/>
        <a:lstStyle/>
        <a:p>
          <a:endParaRPr lang="en-US"/>
        </a:p>
      </dgm:t>
    </dgm:pt>
    <dgm:pt modelId="{3ACBF32D-5D67-413B-BAFB-2BE97BB7E1EE}">
      <dgm:prSet/>
      <dgm:spPr/>
      <dgm:t>
        <a:bodyPr/>
        <a:lstStyle/>
        <a:p>
          <a:r>
            <a:rPr lang="en-US"/>
            <a:t>Based on their skill level</a:t>
          </a:r>
        </a:p>
      </dgm:t>
    </dgm:pt>
    <dgm:pt modelId="{718836BB-5084-40E3-8C31-5BE36C2A07E1}" type="parTrans" cxnId="{87A2E31D-2156-431E-B0F9-827557B1478D}">
      <dgm:prSet/>
      <dgm:spPr/>
      <dgm:t>
        <a:bodyPr/>
        <a:lstStyle/>
        <a:p>
          <a:endParaRPr lang="en-US"/>
        </a:p>
      </dgm:t>
    </dgm:pt>
    <dgm:pt modelId="{42DF78C0-4A7B-42A3-B49B-8FED2B83AC80}" type="sibTrans" cxnId="{87A2E31D-2156-431E-B0F9-827557B1478D}">
      <dgm:prSet/>
      <dgm:spPr/>
      <dgm:t>
        <a:bodyPr/>
        <a:lstStyle/>
        <a:p>
          <a:endParaRPr lang="en-US"/>
        </a:p>
      </dgm:t>
    </dgm:pt>
    <dgm:pt modelId="{76BE7BD9-2945-487D-B1A4-4406EFA77E74}">
      <dgm:prSet/>
      <dgm:spPr/>
      <dgm:t>
        <a:bodyPr/>
        <a:lstStyle/>
        <a:p>
          <a:r>
            <a:rPr lang="en-US"/>
            <a:t>Details and partitions work</a:t>
          </a:r>
        </a:p>
      </dgm:t>
    </dgm:pt>
    <dgm:pt modelId="{D124C75A-C6A4-4188-A8F2-1E6AA00200FB}" type="parTrans" cxnId="{EBB64896-0F51-4CFC-A623-069490D188CD}">
      <dgm:prSet/>
      <dgm:spPr/>
      <dgm:t>
        <a:bodyPr/>
        <a:lstStyle/>
        <a:p>
          <a:endParaRPr lang="en-US"/>
        </a:p>
      </dgm:t>
    </dgm:pt>
    <dgm:pt modelId="{9E7FAC20-A0B8-425D-B90D-373310B3C96A}" type="sibTrans" cxnId="{EBB64896-0F51-4CFC-A623-069490D188CD}">
      <dgm:prSet/>
      <dgm:spPr/>
      <dgm:t>
        <a:bodyPr/>
        <a:lstStyle/>
        <a:p>
          <a:endParaRPr lang="en-US"/>
        </a:p>
      </dgm:t>
    </dgm:pt>
    <dgm:pt modelId="{65600D23-FC4D-4FF0-80FA-42698BB2A65E}">
      <dgm:prSet/>
      <dgm:spPr/>
      <dgm:t>
        <a:bodyPr/>
        <a:lstStyle/>
        <a:p>
          <a:r>
            <a:rPr lang="en-US"/>
            <a:t>Ensures that all developers are successful</a:t>
          </a:r>
        </a:p>
      </dgm:t>
    </dgm:pt>
    <dgm:pt modelId="{6191E10D-D45B-4216-83BF-FA4CA5FF1149}" type="parTrans" cxnId="{3653DEE9-46F7-4148-B57E-000923F3D7C1}">
      <dgm:prSet/>
      <dgm:spPr/>
      <dgm:t>
        <a:bodyPr/>
        <a:lstStyle/>
        <a:p>
          <a:endParaRPr lang="en-US"/>
        </a:p>
      </dgm:t>
    </dgm:pt>
    <dgm:pt modelId="{DEFA8846-E1AD-4663-A50D-0888AB079FFA}" type="sibTrans" cxnId="{3653DEE9-46F7-4148-B57E-000923F3D7C1}">
      <dgm:prSet/>
      <dgm:spPr/>
      <dgm:t>
        <a:bodyPr/>
        <a:lstStyle/>
        <a:p>
          <a:endParaRPr lang="en-US"/>
        </a:p>
      </dgm:t>
    </dgm:pt>
    <dgm:pt modelId="{8186E5E0-A5EE-477A-B9BA-58E32A2B52A1}">
      <dgm:prSet/>
      <dgm:spPr/>
      <dgm:t>
        <a:bodyPr/>
        <a:lstStyle/>
        <a:p>
          <a:r>
            <a:rPr lang="en-US"/>
            <a:t>It is not always an official role</a:t>
          </a:r>
        </a:p>
      </dgm:t>
    </dgm:pt>
    <dgm:pt modelId="{7BC2F709-AD95-4E16-8E90-84F8766C14BB}" type="parTrans" cxnId="{660E6E03-48A1-4131-850A-21993FE72FA1}">
      <dgm:prSet/>
      <dgm:spPr/>
      <dgm:t>
        <a:bodyPr/>
        <a:lstStyle/>
        <a:p>
          <a:endParaRPr lang="en-US"/>
        </a:p>
      </dgm:t>
    </dgm:pt>
    <dgm:pt modelId="{62062912-1C11-4272-93DD-7FF5C93B6E36}" type="sibTrans" cxnId="{660E6E03-48A1-4131-850A-21993FE72FA1}">
      <dgm:prSet/>
      <dgm:spPr/>
      <dgm:t>
        <a:bodyPr/>
        <a:lstStyle/>
        <a:p>
          <a:endParaRPr lang="en-US"/>
        </a:p>
      </dgm:t>
    </dgm:pt>
    <dgm:pt modelId="{2D884FAF-5D58-40A5-9F5C-89809DEBE56E}">
      <dgm:prSet/>
      <dgm:spPr/>
      <dgm:t>
        <a:bodyPr/>
        <a:lstStyle/>
        <a:p>
          <a:r>
            <a:rPr lang="en-US"/>
            <a:t>Usually, it is the person who helps everyone else</a:t>
          </a:r>
        </a:p>
      </dgm:t>
    </dgm:pt>
    <dgm:pt modelId="{48252DF8-E9E8-4272-81AF-2EB555A75170}" type="parTrans" cxnId="{AB934594-C68C-4585-A248-EA332D4F1CDE}">
      <dgm:prSet/>
      <dgm:spPr/>
      <dgm:t>
        <a:bodyPr/>
        <a:lstStyle/>
        <a:p>
          <a:endParaRPr lang="en-US"/>
        </a:p>
      </dgm:t>
    </dgm:pt>
    <dgm:pt modelId="{CDD59EA4-D865-4C85-A876-FF1FAF1594B2}" type="sibTrans" cxnId="{AB934594-C68C-4585-A248-EA332D4F1CDE}">
      <dgm:prSet/>
      <dgm:spPr/>
      <dgm:t>
        <a:bodyPr/>
        <a:lstStyle/>
        <a:p>
          <a:endParaRPr lang="en-US"/>
        </a:p>
      </dgm:t>
    </dgm:pt>
    <dgm:pt modelId="{01EE8953-422F-44C5-BFA4-4C72339B8C0F}" type="pres">
      <dgm:prSet presAssocID="{DC468A7B-BCC5-4205-BEF8-3A3CA5694D96}" presName="root" presStyleCnt="0">
        <dgm:presLayoutVars>
          <dgm:dir/>
          <dgm:resizeHandles val="exact"/>
        </dgm:presLayoutVars>
      </dgm:prSet>
      <dgm:spPr/>
    </dgm:pt>
    <dgm:pt modelId="{DF372190-AAF7-47DD-8F01-FB245607C3BC}" type="pres">
      <dgm:prSet presAssocID="{76ED5C57-F382-4EAD-84B4-903521EAE7BF}" presName="compNode" presStyleCnt="0"/>
      <dgm:spPr/>
    </dgm:pt>
    <dgm:pt modelId="{16D4E3DC-70A4-4623-997E-27F6805B74AB}" type="pres">
      <dgm:prSet presAssocID="{76ED5C57-F382-4EAD-84B4-903521EAE7BF}" presName="bgRect" presStyleLbl="bgShp" presStyleIdx="0" presStyleCnt="5"/>
      <dgm:spPr/>
    </dgm:pt>
    <dgm:pt modelId="{3041A02C-079B-4A10-B330-C28324B81C7C}" type="pres">
      <dgm:prSet presAssocID="{76ED5C57-F382-4EAD-84B4-903521EAE7B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3112C13-184C-4D0E-AA63-616A2AD1FDB5}" type="pres">
      <dgm:prSet presAssocID="{76ED5C57-F382-4EAD-84B4-903521EAE7BF}" presName="spaceRect" presStyleCnt="0"/>
      <dgm:spPr/>
    </dgm:pt>
    <dgm:pt modelId="{A330AE76-443A-4EB9-8689-2DD90048A877}" type="pres">
      <dgm:prSet presAssocID="{76ED5C57-F382-4EAD-84B4-903521EAE7BF}" presName="parTx" presStyleLbl="revTx" presStyleIdx="0" presStyleCnt="7">
        <dgm:presLayoutVars>
          <dgm:chMax val="0"/>
          <dgm:chPref val="0"/>
        </dgm:presLayoutVars>
      </dgm:prSet>
      <dgm:spPr/>
    </dgm:pt>
    <dgm:pt modelId="{AE834636-FE69-469C-A2CD-625A672ECA28}" type="pres">
      <dgm:prSet presAssocID="{92950702-2E49-4ECA-9C81-9B27596C0FEA}" presName="sibTrans" presStyleCnt="0"/>
      <dgm:spPr/>
    </dgm:pt>
    <dgm:pt modelId="{245424F8-9FF0-4547-8F96-9D43E15B30A2}" type="pres">
      <dgm:prSet presAssocID="{83A2679C-0816-4CA0-ACA7-440B14A75B76}" presName="compNode" presStyleCnt="0"/>
      <dgm:spPr/>
    </dgm:pt>
    <dgm:pt modelId="{6AB4CF56-0367-4FAE-B44F-DDFBBCF2C83A}" type="pres">
      <dgm:prSet presAssocID="{83A2679C-0816-4CA0-ACA7-440B14A75B76}" presName="bgRect" presStyleLbl="bgShp" presStyleIdx="1" presStyleCnt="5"/>
      <dgm:spPr/>
    </dgm:pt>
    <dgm:pt modelId="{3CD7F969-CB45-4257-BE5D-779CB1B8B9DD}" type="pres">
      <dgm:prSet presAssocID="{83A2679C-0816-4CA0-ACA7-440B14A75B7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46549C6-1310-429E-9703-609036F3226B}" type="pres">
      <dgm:prSet presAssocID="{83A2679C-0816-4CA0-ACA7-440B14A75B76}" presName="spaceRect" presStyleCnt="0"/>
      <dgm:spPr/>
    </dgm:pt>
    <dgm:pt modelId="{4F0D008F-845A-47CB-AF0E-1D564EA9D187}" type="pres">
      <dgm:prSet presAssocID="{83A2679C-0816-4CA0-ACA7-440B14A75B76}" presName="parTx" presStyleLbl="revTx" presStyleIdx="1" presStyleCnt="7">
        <dgm:presLayoutVars>
          <dgm:chMax val="0"/>
          <dgm:chPref val="0"/>
        </dgm:presLayoutVars>
      </dgm:prSet>
      <dgm:spPr/>
    </dgm:pt>
    <dgm:pt modelId="{847CEF64-0F13-4FF0-8205-BC1696DCD579}" type="pres">
      <dgm:prSet presAssocID="{83A2679C-0816-4CA0-ACA7-440B14A75B76}" presName="desTx" presStyleLbl="revTx" presStyleIdx="2" presStyleCnt="7">
        <dgm:presLayoutVars/>
      </dgm:prSet>
      <dgm:spPr/>
    </dgm:pt>
    <dgm:pt modelId="{17535CAD-2451-4E4D-A61B-7967E57C6B7E}" type="pres">
      <dgm:prSet presAssocID="{5389352A-BDBA-4C40-ADB1-56932F0DCBAB}" presName="sibTrans" presStyleCnt="0"/>
      <dgm:spPr/>
    </dgm:pt>
    <dgm:pt modelId="{092DB6F2-7619-40A1-8582-ABC142372689}" type="pres">
      <dgm:prSet presAssocID="{76BE7BD9-2945-487D-B1A4-4406EFA77E74}" presName="compNode" presStyleCnt="0"/>
      <dgm:spPr/>
    </dgm:pt>
    <dgm:pt modelId="{3EB4AF28-3C2C-487F-9FBA-AC3D2C36BC14}" type="pres">
      <dgm:prSet presAssocID="{76BE7BD9-2945-487D-B1A4-4406EFA77E74}" presName="bgRect" presStyleLbl="bgShp" presStyleIdx="2" presStyleCnt="5"/>
      <dgm:spPr/>
    </dgm:pt>
    <dgm:pt modelId="{9B5325F1-6B04-4F76-8BAB-B6C9AE138C6F}" type="pres">
      <dgm:prSet presAssocID="{76BE7BD9-2945-487D-B1A4-4406EFA77E7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DFF8EC9-DA82-453B-AF4B-BF0A677FC784}" type="pres">
      <dgm:prSet presAssocID="{76BE7BD9-2945-487D-B1A4-4406EFA77E74}" presName="spaceRect" presStyleCnt="0"/>
      <dgm:spPr/>
    </dgm:pt>
    <dgm:pt modelId="{4778B532-B8A9-47EF-B077-27028A5E5495}" type="pres">
      <dgm:prSet presAssocID="{76BE7BD9-2945-487D-B1A4-4406EFA77E74}" presName="parTx" presStyleLbl="revTx" presStyleIdx="3" presStyleCnt="7">
        <dgm:presLayoutVars>
          <dgm:chMax val="0"/>
          <dgm:chPref val="0"/>
        </dgm:presLayoutVars>
      </dgm:prSet>
      <dgm:spPr/>
    </dgm:pt>
    <dgm:pt modelId="{5276CD5A-BFB4-4450-B864-4BB1278671D2}" type="pres">
      <dgm:prSet presAssocID="{9E7FAC20-A0B8-425D-B90D-373310B3C96A}" presName="sibTrans" presStyleCnt="0"/>
      <dgm:spPr/>
    </dgm:pt>
    <dgm:pt modelId="{923E4565-F13C-410D-8980-871D544AC1AF}" type="pres">
      <dgm:prSet presAssocID="{65600D23-FC4D-4FF0-80FA-42698BB2A65E}" presName="compNode" presStyleCnt="0"/>
      <dgm:spPr/>
    </dgm:pt>
    <dgm:pt modelId="{DCF6DEF8-7A40-4AED-82E6-BAE1461113A1}" type="pres">
      <dgm:prSet presAssocID="{65600D23-FC4D-4FF0-80FA-42698BB2A65E}" presName="bgRect" presStyleLbl="bgShp" presStyleIdx="3" presStyleCnt="5"/>
      <dgm:spPr/>
    </dgm:pt>
    <dgm:pt modelId="{1E3136CF-A275-47E4-ACA1-580ADB5B1DDE}" type="pres">
      <dgm:prSet presAssocID="{65600D23-FC4D-4FF0-80FA-42698BB2A6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E03AD5C-8511-4F84-9566-0316EF6F63F9}" type="pres">
      <dgm:prSet presAssocID="{65600D23-FC4D-4FF0-80FA-42698BB2A65E}" presName="spaceRect" presStyleCnt="0"/>
      <dgm:spPr/>
    </dgm:pt>
    <dgm:pt modelId="{7BB781C3-592C-4475-AA5D-1260DD20C938}" type="pres">
      <dgm:prSet presAssocID="{65600D23-FC4D-4FF0-80FA-42698BB2A65E}" presName="parTx" presStyleLbl="revTx" presStyleIdx="4" presStyleCnt="7">
        <dgm:presLayoutVars>
          <dgm:chMax val="0"/>
          <dgm:chPref val="0"/>
        </dgm:presLayoutVars>
      </dgm:prSet>
      <dgm:spPr/>
    </dgm:pt>
    <dgm:pt modelId="{95434628-3E2E-46A1-8FDC-F454FA23B3E7}" type="pres">
      <dgm:prSet presAssocID="{DEFA8846-E1AD-4663-A50D-0888AB079FFA}" presName="sibTrans" presStyleCnt="0"/>
      <dgm:spPr/>
    </dgm:pt>
    <dgm:pt modelId="{5FBA4E57-C241-46F5-AC60-C3C2B40E3FAF}" type="pres">
      <dgm:prSet presAssocID="{8186E5E0-A5EE-477A-B9BA-58E32A2B52A1}" presName="compNode" presStyleCnt="0"/>
      <dgm:spPr/>
    </dgm:pt>
    <dgm:pt modelId="{7EA4E271-0CE4-4867-B389-E70CF005E658}" type="pres">
      <dgm:prSet presAssocID="{8186E5E0-A5EE-477A-B9BA-58E32A2B52A1}" presName="bgRect" presStyleLbl="bgShp" presStyleIdx="4" presStyleCnt="5"/>
      <dgm:spPr/>
    </dgm:pt>
    <dgm:pt modelId="{D681783E-2DCF-4334-8903-E39661069208}" type="pres">
      <dgm:prSet presAssocID="{8186E5E0-A5EE-477A-B9BA-58E32A2B52A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1F6340A0-12DA-4395-AB51-F9A6DD2C156F}" type="pres">
      <dgm:prSet presAssocID="{8186E5E0-A5EE-477A-B9BA-58E32A2B52A1}" presName="spaceRect" presStyleCnt="0"/>
      <dgm:spPr/>
    </dgm:pt>
    <dgm:pt modelId="{0C713CEA-E907-4E21-979A-58A7DAE6FCEB}" type="pres">
      <dgm:prSet presAssocID="{8186E5E0-A5EE-477A-B9BA-58E32A2B52A1}" presName="parTx" presStyleLbl="revTx" presStyleIdx="5" presStyleCnt="7">
        <dgm:presLayoutVars>
          <dgm:chMax val="0"/>
          <dgm:chPref val="0"/>
        </dgm:presLayoutVars>
      </dgm:prSet>
      <dgm:spPr/>
    </dgm:pt>
    <dgm:pt modelId="{27044F9F-3481-4E37-906E-DBE836E6759F}" type="pres">
      <dgm:prSet presAssocID="{8186E5E0-A5EE-477A-B9BA-58E32A2B52A1}" presName="desTx" presStyleLbl="revTx" presStyleIdx="6" presStyleCnt="7">
        <dgm:presLayoutVars/>
      </dgm:prSet>
      <dgm:spPr/>
    </dgm:pt>
  </dgm:ptLst>
  <dgm:cxnLst>
    <dgm:cxn modelId="{660E6E03-48A1-4131-850A-21993FE72FA1}" srcId="{DC468A7B-BCC5-4205-BEF8-3A3CA5694D96}" destId="{8186E5E0-A5EE-477A-B9BA-58E32A2B52A1}" srcOrd="4" destOrd="0" parTransId="{7BC2F709-AD95-4E16-8E90-84F8766C14BB}" sibTransId="{62062912-1C11-4272-93DD-7FF5C93B6E36}"/>
    <dgm:cxn modelId="{BC552C0E-637E-4DBD-91DF-F532FF284461}" type="presOf" srcId="{DC468A7B-BCC5-4205-BEF8-3A3CA5694D96}" destId="{01EE8953-422F-44C5-BFA4-4C72339B8C0F}" srcOrd="0" destOrd="0" presId="urn:microsoft.com/office/officeart/2018/2/layout/IconVerticalSolidList"/>
    <dgm:cxn modelId="{87A2E31D-2156-431E-B0F9-827557B1478D}" srcId="{83A2679C-0816-4CA0-ACA7-440B14A75B76}" destId="{3ACBF32D-5D67-413B-BAFB-2BE97BB7E1EE}" srcOrd="0" destOrd="0" parTransId="{718836BB-5084-40E3-8C31-5BE36C2A07E1}" sibTransId="{42DF78C0-4A7B-42A3-B49B-8FED2B83AC80}"/>
    <dgm:cxn modelId="{DFC30D48-449A-402E-A7BF-FD98B6C7CD17}" type="presOf" srcId="{8186E5E0-A5EE-477A-B9BA-58E32A2B52A1}" destId="{0C713CEA-E907-4E21-979A-58A7DAE6FCEB}" srcOrd="0" destOrd="0" presId="urn:microsoft.com/office/officeart/2018/2/layout/IconVerticalSolidList"/>
    <dgm:cxn modelId="{E1A6156A-A144-4599-B515-405BEEAD8F2B}" type="presOf" srcId="{2D884FAF-5D58-40A5-9F5C-89809DEBE56E}" destId="{27044F9F-3481-4E37-906E-DBE836E6759F}" srcOrd="0" destOrd="0" presId="urn:microsoft.com/office/officeart/2018/2/layout/IconVerticalSolidList"/>
    <dgm:cxn modelId="{D085E271-55B9-408D-8161-A3BE68F91294}" type="presOf" srcId="{76ED5C57-F382-4EAD-84B4-903521EAE7BF}" destId="{A330AE76-443A-4EB9-8689-2DD90048A877}" srcOrd="0" destOrd="0" presId="urn:microsoft.com/office/officeart/2018/2/layout/IconVerticalSolidList"/>
    <dgm:cxn modelId="{1C5EAA54-22BD-4765-87F1-D9F42D64D896}" srcId="{DC468A7B-BCC5-4205-BEF8-3A3CA5694D96}" destId="{76ED5C57-F382-4EAD-84B4-903521EAE7BF}" srcOrd="0" destOrd="0" parTransId="{C2BBE6EA-FC79-4216-B611-761CB8FD0163}" sibTransId="{92950702-2E49-4ECA-9C81-9B27596C0FEA}"/>
    <dgm:cxn modelId="{530BCD59-A54F-4F64-83D8-2ABDECFE3733}" type="presOf" srcId="{3ACBF32D-5D67-413B-BAFB-2BE97BB7E1EE}" destId="{847CEF64-0F13-4FF0-8205-BC1696DCD579}" srcOrd="0" destOrd="0" presId="urn:microsoft.com/office/officeart/2018/2/layout/IconVerticalSolidList"/>
    <dgm:cxn modelId="{AB934594-C68C-4585-A248-EA332D4F1CDE}" srcId="{8186E5E0-A5EE-477A-B9BA-58E32A2B52A1}" destId="{2D884FAF-5D58-40A5-9F5C-89809DEBE56E}" srcOrd="0" destOrd="0" parTransId="{48252DF8-E9E8-4272-81AF-2EB555A75170}" sibTransId="{CDD59EA4-D865-4C85-A876-FF1FAF1594B2}"/>
    <dgm:cxn modelId="{EBB64896-0F51-4CFC-A623-069490D188CD}" srcId="{DC468A7B-BCC5-4205-BEF8-3A3CA5694D96}" destId="{76BE7BD9-2945-487D-B1A4-4406EFA77E74}" srcOrd="2" destOrd="0" parTransId="{D124C75A-C6A4-4188-A8F2-1E6AA00200FB}" sibTransId="{9E7FAC20-A0B8-425D-B90D-373310B3C96A}"/>
    <dgm:cxn modelId="{9AD2DCC2-31CA-472B-AAA8-5538183F48DD}" type="presOf" srcId="{76BE7BD9-2945-487D-B1A4-4406EFA77E74}" destId="{4778B532-B8A9-47EF-B077-27028A5E5495}" srcOrd="0" destOrd="0" presId="urn:microsoft.com/office/officeart/2018/2/layout/IconVerticalSolidList"/>
    <dgm:cxn modelId="{7AF7F6E2-7E4F-4425-8E5A-73B78D38B438}" srcId="{DC468A7B-BCC5-4205-BEF8-3A3CA5694D96}" destId="{83A2679C-0816-4CA0-ACA7-440B14A75B76}" srcOrd="1" destOrd="0" parTransId="{3D226F01-8BCE-4F53-8B2A-0FCB0CFBFF66}" sibTransId="{5389352A-BDBA-4C40-ADB1-56932F0DCBAB}"/>
    <dgm:cxn modelId="{3653DEE9-46F7-4148-B57E-000923F3D7C1}" srcId="{DC468A7B-BCC5-4205-BEF8-3A3CA5694D96}" destId="{65600D23-FC4D-4FF0-80FA-42698BB2A65E}" srcOrd="3" destOrd="0" parTransId="{6191E10D-D45B-4216-83BF-FA4CA5FF1149}" sibTransId="{DEFA8846-E1AD-4663-A50D-0888AB079FFA}"/>
    <dgm:cxn modelId="{0E0F17F3-3EAF-4431-B6C2-E37BE7674E36}" type="presOf" srcId="{65600D23-FC4D-4FF0-80FA-42698BB2A65E}" destId="{7BB781C3-592C-4475-AA5D-1260DD20C938}" srcOrd="0" destOrd="0" presId="urn:microsoft.com/office/officeart/2018/2/layout/IconVerticalSolidList"/>
    <dgm:cxn modelId="{4DDD77FA-8590-4ED0-854C-8B905EACF015}" type="presOf" srcId="{83A2679C-0816-4CA0-ACA7-440B14A75B76}" destId="{4F0D008F-845A-47CB-AF0E-1D564EA9D187}" srcOrd="0" destOrd="0" presId="urn:microsoft.com/office/officeart/2018/2/layout/IconVerticalSolidList"/>
    <dgm:cxn modelId="{663712B1-9351-437A-BBD2-28359CF9BE6F}" type="presParOf" srcId="{01EE8953-422F-44C5-BFA4-4C72339B8C0F}" destId="{DF372190-AAF7-47DD-8F01-FB245607C3BC}" srcOrd="0" destOrd="0" presId="urn:microsoft.com/office/officeart/2018/2/layout/IconVerticalSolidList"/>
    <dgm:cxn modelId="{66B3DE19-8F4E-4070-B272-57D9010F3E60}" type="presParOf" srcId="{DF372190-AAF7-47DD-8F01-FB245607C3BC}" destId="{16D4E3DC-70A4-4623-997E-27F6805B74AB}" srcOrd="0" destOrd="0" presId="urn:microsoft.com/office/officeart/2018/2/layout/IconVerticalSolidList"/>
    <dgm:cxn modelId="{91E44DBE-68E2-4A88-A22C-816BBD8837FC}" type="presParOf" srcId="{DF372190-AAF7-47DD-8F01-FB245607C3BC}" destId="{3041A02C-079B-4A10-B330-C28324B81C7C}" srcOrd="1" destOrd="0" presId="urn:microsoft.com/office/officeart/2018/2/layout/IconVerticalSolidList"/>
    <dgm:cxn modelId="{E10DB535-3B42-4130-878A-F33DB9AE54CE}" type="presParOf" srcId="{DF372190-AAF7-47DD-8F01-FB245607C3BC}" destId="{E3112C13-184C-4D0E-AA63-616A2AD1FDB5}" srcOrd="2" destOrd="0" presId="urn:microsoft.com/office/officeart/2018/2/layout/IconVerticalSolidList"/>
    <dgm:cxn modelId="{E60F9EA8-9D26-41D5-AA37-64E801E96786}" type="presParOf" srcId="{DF372190-AAF7-47DD-8F01-FB245607C3BC}" destId="{A330AE76-443A-4EB9-8689-2DD90048A877}" srcOrd="3" destOrd="0" presId="urn:microsoft.com/office/officeart/2018/2/layout/IconVerticalSolidList"/>
    <dgm:cxn modelId="{4E0EEA46-C19B-485A-AD85-69BAC7C61DF4}" type="presParOf" srcId="{01EE8953-422F-44C5-BFA4-4C72339B8C0F}" destId="{AE834636-FE69-469C-A2CD-625A672ECA28}" srcOrd="1" destOrd="0" presId="urn:microsoft.com/office/officeart/2018/2/layout/IconVerticalSolidList"/>
    <dgm:cxn modelId="{D431AEAA-0392-4985-A4B0-37418BF0C9EA}" type="presParOf" srcId="{01EE8953-422F-44C5-BFA4-4C72339B8C0F}" destId="{245424F8-9FF0-4547-8F96-9D43E15B30A2}" srcOrd="2" destOrd="0" presId="urn:microsoft.com/office/officeart/2018/2/layout/IconVerticalSolidList"/>
    <dgm:cxn modelId="{128CE724-1947-429F-8CF9-E2AFDB33E77E}" type="presParOf" srcId="{245424F8-9FF0-4547-8F96-9D43E15B30A2}" destId="{6AB4CF56-0367-4FAE-B44F-DDFBBCF2C83A}" srcOrd="0" destOrd="0" presId="urn:microsoft.com/office/officeart/2018/2/layout/IconVerticalSolidList"/>
    <dgm:cxn modelId="{E2D7A9ED-2F15-40FA-AE5C-ACEEDB7CE4D1}" type="presParOf" srcId="{245424F8-9FF0-4547-8F96-9D43E15B30A2}" destId="{3CD7F969-CB45-4257-BE5D-779CB1B8B9DD}" srcOrd="1" destOrd="0" presId="urn:microsoft.com/office/officeart/2018/2/layout/IconVerticalSolidList"/>
    <dgm:cxn modelId="{B5227A64-3F62-4515-8EAB-A08BF26B6CEE}" type="presParOf" srcId="{245424F8-9FF0-4547-8F96-9D43E15B30A2}" destId="{446549C6-1310-429E-9703-609036F3226B}" srcOrd="2" destOrd="0" presId="urn:microsoft.com/office/officeart/2018/2/layout/IconVerticalSolidList"/>
    <dgm:cxn modelId="{D7F663B8-1046-4E43-9427-8DB8CF122211}" type="presParOf" srcId="{245424F8-9FF0-4547-8F96-9D43E15B30A2}" destId="{4F0D008F-845A-47CB-AF0E-1D564EA9D187}" srcOrd="3" destOrd="0" presId="urn:microsoft.com/office/officeart/2018/2/layout/IconVerticalSolidList"/>
    <dgm:cxn modelId="{D36A83F8-CE66-490E-876B-BE715CC89273}" type="presParOf" srcId="{245424F8-9FF0-4547-8F96-9D43E15B30A2}" destId="{847CEF64-0F13-4FF0-8205-BC1696DCD579}" srcOrd="4" destOrd="0" presId="urn:microsoft.com/office/officeart/2018/2/layout/IconVerticalSolidList"/>
    <dgm:cxn modelId="{5BCE07BB-D6B2-482D-A607-04BE72FCC210}" type="presParOf" srcId="{01EE8953-422F-44C5-BFA4-4C72339B8C0F}" destId="{17535CAD-2451-4E4D-A61B-7967E57C6B7E}" srcOrd="3" destOrd="0" presId="urn:microsoft.com/office/officeart/2018/2/layout/IconVerticalSolidList"/>
    <dgm:cxn modelId="{919FD5CE-60A9-4543-ABE2-9D3FB3CE1C2A}" type="presParOf" srcId="{01EE8953-422F-44C5-BFA4-4C72339B8C0F}" destId="{092DB6F2-7619-40A1-8582-ABC142372689}" srcOrd="4" destOrd="0" presId="urn:microsoft.com/office/officeart/2018/2/layout/IconVerticalSolidList"/>
    <dgm:cxn modelId="{5B79E633-3B8F-4A81-9F55-AC4D75532153}" type="presParOf" srcId="{092DB6F2-7619-40A1-8582-ABC142372689}" destId="{3EB4AF28-3C2C-487F-9FBA-AC3D2C36BC14}" srcOrd="0" destOrd="0" presId="urn:microsoft.com/office/officeart/2018/2/layout/IconVerticalSolidList"/>
    <dgm:cxn modelId="{42F2375A-3CF7-4C22-8C07-898FB5B1F435}" type="presParOf" srcId="{092DB6F2-7619-40A1-8582-ABC142372689}" destId="{9B5325F1-6B04-4F76-8BAB-B6C9AE138C6F}" srcOrd="1" destOrd="0" presId="urn:microsoft.com/office/officeart/2018/2/layout/IconVerticalSolidList"/>
    <dgm:cxn modelId="{4FB67CCC-09AC-4550-9582-90E4A841B934}" type="presParOf" srcId="{092DB6F2-7619-40A1-8582-ABC142372689}" destId="{3DFF8EC9-DA82-453B-AF4B-BF0A677FC784}" srcOrd="2" destOrd="0" presId="urn:microsoft.com/office/officeart/2018/2/layout/IconVerticalSolidList"/>
    <dgm:cxn modelId="{70910826-386E-444D-9541-CEE2D5286EA5}" type="presParOf" srcId="{092DB6F2-7619-40A1-8582-ABC142372689}" destId="{4778B532-B8A9-47EF-B077-27028A5E5495}" srcOrd="3" destOrd="0" presId="urn:microsoft.com/office/officeart/2018/2/layout/IconVerticalSolidList"/>
    <dgm:cxn modelId="{26AF18A5-CBB0-409D-B649-6EC322666F4B}" type="presParOf" srcId="{01EE8953-422F-44C5-BFA4-4C72339B8C0F}" destId="{5276CD5A-BFB4-4450-B864-4BB1278671D2}" srcOrd="5" destOrd="0" presId="urn:microsoft.com/office/officeart/2018/2/layout/IconVerticalSolidList"/>
    <dgm:cxn modelId="{B658D35C-E314-494A-BA33-B02E3512965A}" type="presParOf" srcId="{01EE8953-422F-44C5-BFA4-4C72339B8C0F}" destId="{923E4565-F13C-410D-8980-871D544AC1AF}" srcOrd="6" destOrd="0" presId="urn:microsoft.com/office/officeart/2018/2/layout/IconVerticalSolidList"/>
    <dgm:cxn modelId="{355DC888-B892-48B9-BBA4-7DE4644C3BAA}" type="presParOf" srcId="{923E4565-F13C-410D-8980-871D544AC1AF}" destId="{DCF6DEF8-7A40-4AED-82E6-BAE1461113A1}" srcOrd="0" destOrd="0" presId="urn:microsoft.com/office/officeart/2018/2/layout/IconVerticalSolidList"/>
    <dgm:cxn modelId="{09C4979C-2F94-4A88-BE6A-E4C5C2E6D1BE}" type="presParOf" srcId="{923E4565-F13C-410D-8980-871D544AC1AF}" destId="{1E3136CF-A275-47E4-ACA1-580ADB5B1DDE}" srcOrd="1" destOrd="0" presId="urn:microsoft.com/office/officeart/2018/2/layout/IconVerticalSolidList"/>
    <dgm:cxn modelId="{ED2A2FC7-ED14-4CF5-9D40-954D5631A0BB}" type="presParOf" srcId="{923E4565-F13C-410D-8980-871D544AC1AF}" destId="{1E03AD5C-8511-4F84-9566-0316EF6F63F9}" srcOrd="2" destOrd="0" presId="urn:microsoft.com/office/officeart/2018/2/layout/IconVerticalSolidList"/>
    <dgm:cxn modelId="{2086F364-966B-45BD-B48B-5B7D8BF5E7A1}" type="presParOf" srcId="{923E4565-F13C-410D-8980-871D544AC1AF}" destId="{7BB781C3-592C-4475-AA5D-1260DD20C938}" srcOrd="3" destOrd="0" presId="urn:microsoft.com/office/officeart/2018/2/layout/IconVerticalSolidList"/>
    <dgm:cxn modelId="{662B4F39-26C5-4ABF-8B79-FF2BA0910EA1}" type="presParOf" srcId="{01EE8953-422F-44C5-BFA4-4C72339B8C0F}" destId="{95434628-3E2E-46A1-8FDC-F454FA23B3E7}" srcOrd="7" destOrd="0" presId="urn:microsoft.com/office/officeart/2018/2/layout/IconVerticalSolidList"/>
    <dgm:cxn modelId="{830DA037-960D-40F8-AC2C-4E2615382A9D}" type="presParOf" srcId="{01EE8953-422F-44C5-BFA4-4C72339B8C0F}" destId="{5FBA4E57-C241-46F5-AC60-C3C2B40E3FAF}" srcOrd="8" destOrd="0" presId="urn:microsoft.com/office/officeart/2018/2/layout/IconVerticalSolidList"/>
    <dgm:cxn modelId="{E3BA378B-DDEC-4696-A260-546623ED8CB4}" type="presParOf" srcId="{5FBA4E57-C241-46F5-AC60-C3C2B40E3FAF}" destId="{7EA4E271-0CE4-4867-B389-E70CF005E658}" srcOrd="0" destOrd="0" presId="urn:microsoft.com/office/officeart/2018/2/layout/IconVerticalSolidList"/>
    <dgm:cxn modelId="{461EFB0F-26FE-4118-A2A5-75F85F26C7DB}" type="presParOf" srcId="{5FBA4E57-C241-46F5-AC60-C3C2B40E3FAF}" destId="{D681783E-2DCF-4334-8903-E39661069208}" srcOrd="1" destOrd="0" presId="urn:microsoft.com/office/officeart/2018/2/layout/IconVerticalSolidList"/>
    <dgm:cxn modelId="{A47EC61B-B5CE-4E6F-80A3-2F142DB2ABEB}" type="presParOf" srcId="{5FBA4E57-C241-46F5-AC60-C3C2B40E3FAF}" destId="{1F6340A0-12DA-4395-AB51-F9A6DD2C156F}" srcOrd="2" destOrd="0" presId="urn:microsoft.com/office/officeart/2018/2/layout/IconVerticalSolidList"/>
    <dgm:cxn modelId="{AD1E66B6-40B8-46A0-8465-2CB376EE16BC}" type="presParOf" srcId="{5FBA4E57-C241-46F5-AC60-C3C2B40E3FAF}" destId="{0C713CEA-E907-4E21-979A-58A7DAE6FCEB}" srcOrd="3" destOrd="0" presId="urn:microsoft.com/office/officeart/2018/2/layout/IconVerticalSolidList"/>
    <dgm:cxn modelId="{35A5120E-8E58-4FF8-A539-70FDDF4F3922}" type="presParOf" srcId="{5FBA4E57-C241-46F5-AC60-C3C2B40E3FAF}" destId="{27044F9F-3481-4E37-906E-DBE836E6759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1508FA-ABE8-4B68-B6A9-59D51EAE7911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9F14C41-160C-42A9-81CA-81A5C09FB0A8}">
      <dgm:prSet/>
      <dgm:spPr/>
      <dgm:t>
        <a:bodyPr/>
        <a:lstStyle/>
        <a:p>
          <a:r>
            <a:rPr lang="en-US"/>
            <a:t>Awesome programming skills</a:t>
          </a:r>
        </a:p>
      </dgm:t>
    </dgm:pt>
    <dgm:pt modelId="{54119D52-45FF-45CD-B951-D6635A92144F}" type="parTrans" cxnId="{51E348D4-79A9-43A2-B7C3-E48E4D7AE09D}">
      <dgm:prSet/>
      <dgm:spPr/>
      <dgm:t>
        <a:bodyPr/>
        <a:lstStyle/>
        <a:p>
          <a:endParaRPr lang="en-US"/>
        </a:p>
      </dgm:t>
    </dgm:pt>
    <dgm:pt modelId="{1537888A-F8F2-49C7-BF1E-DAFA58AF7A6B}" type="sibTrans" cxnId="{51E348D4-79A9-43A2-B7C3-E48E4D7AE09D}">
      <dgm:prSet/>
      <dgm:spPr/>
      <dgm:t>
        <a:bodyPr/>
        <a:lstStyle/>
        <a:p>
          <a:endParaRPr lang="en-US"/>
        </a:p>
      </dgm:t>
    </dgm:pt>
    <dgm:pt modelId="{50533F69-1692-4162-84CE-A9B768841026}">
      <dgm:prSet/>
      <dgm:spPr/>
      <dgm:t>
        <a:bodyPr/>
        <a:lstStyle/>
        <a:p>
          <a:r>
            <a:rPr lang="en-US"/>
            <a:t>Willing to mentor and be value-driven</a:t>
          </a:r>
        </a:p>
      </dgm:t>
    </dgm:pt>
    <dgm:pt modelId="{D111363B-9E00-4DD8-8994-B5B746B24D4A}" type="parTrans" cxnId="{27520BEC-4593-4387-A932-DCC7E1C31288}">
      <dgm:prSet/>
      <dgm:spPr/>
      <dgm:t>
        <a:bodyPr/>
        <a:lstStyle/>
        <a:p>
          <a:endParaRPr lang="en-US"/>
        </a:p>
      </dgm:t>
    </dgm:pt>
    <dgm:pt modelId="{2C6B019E-B7FE-4BEF-8521-399332965681}" type="sibTrans" cxnId="{27520BEC-4593-4387-A932-DCC7E1C31288}">
      <dgm:prSet/>
      <dgm:spPr/>
      <dgm:t>
        <a:bodyPr/>
        <a:lstStyle/>
        <a:p>
          <a:endParaRPr lang="en-US"/>
        </a:p>
      </dgm:t>
    </dgm:pt>
    <dgm:pt modelId="{78323270-41F0-4579-94F7-C162587B17C6}">
      <dgm:prSet/>
      <dgm:spPr/>
      <dgm:t>
        <a:bodyPr/>
        <a:lstStyle/>
        <a:p>
          <a:r>
            <a:rPr lang="en-US"/>
            <a:t>Grows out of the Developer role </a:t>
          </a:r>
        </a:p>
      </dgm:t>
    </dgm:pt>
    <dgm:pt modelId="{7108F09B-A8CE-49F1-A5ED-B37B515C3213}" type="parTrans" cxnId="{93D53C89-EBC0-4153-8527-F1EDF438FA4F}">
      <dgm:prSet/>
      <dgm:spPr/>
      <dgm:t>
        <a:bodyPr/>
        <a:lstStyle/>
        <a:p>
          <a:endParaRPr lang="en-US"/>
        </a:p>
      </dgm:t>
    </dgm:pt>
    <dgm:pt modelId="{EC024AC2-447C-4316-820A-D1ED88BC9F3C}" type="sibTrans" cxnId="{93D53C89-EBC0-4153-8527-F1EDF438FA4F}">
      <dgm:prSet/>
      <dgm:spPr/>
      <dgm:t>
        <a:bodyPr/>
        <a:lstStyle/>
        <a:p>
          <a:endParaRPr lang="en-US"/>
        </a:p>
      </dgm:t>
    </dgm:pt>
    <dgm:pt modelId="{4A697A88-120D-4EFF-BC61-9D4887556A8E}">
      <dgm:prSet/>
      <dgm:spPr/>
      <dgm:t>
        <a:bodyPr/>
        <a:lstStyle/>
        <a:p>
          <a:r>
            <a:rPr lang="en-US"/>
            <a:t>Requires great relationship with Architect </a:t>
          </a:r>
        </a:p>
      </dgm:t>
    </dgm:pt>
    <dgm:pt modelId="{CE16F54F-B5CC-408F-9E34-90B7B9407A22}" type="parTrans" cxnId="{6BA84CB8-3F84-4A47-84BE-312AF31E3AE4}">
      <dgm:prSet/>
      <dgm:spPr/>
      <dgm:t>
        <a:bodyPr/>
        <a:lstStyle/>
        <a:p>
          <a:endParaRPr lang="en-US"/>
        </a:p>
      </dgm:t>
    </dgm:pt>
    <dgm:pt modelId="{47C987B2-B6EC-4F65-95F3-96259E8364F2}" type="sibTrans" cxnId="{6BA84CB8-3F84-4A47-84BE-312AF31E3AE4}">
      <dgm:prSet/>
      <dgm:spPr/>
      <dgm:t>
        <a:bodyPr/>
        <a:lstStyle/>
        <a:p>
          <a:endParaRPr lang="en-US"/>
        </a:p>
      </dgm:t>
    </dgm:pt>
    <dgm:pt modelId="{E7DE7A85-5258-4123-9F9C-E89FAB1C8641}">
      <dgm:prSet/>
      <dgm:spPr/>
      <dgm:t>
        <a:bodyPr/>
        <a:lstStyle/>
        <a:p>
          <a:r>
            <a:rPr lang="en-US"/>
            <a:t>Wide knowledge of libraries/tools/techniques </a:t>
          </a:r>
        </a:p>
      </dgm:t>
    </dgm:pt>
    <dgm:pt modelId="{C6FF13D3-DDFD-46A8-B038-3FFFE7CDD803}" type="parTrans" cxnId="{690149CE-C3E2-4A57-AFBC-6586B6BDC8BB}">
      <dgm:prSet/>
      <dgm:spPr/>
      <dgm:t>
        <a:bodyPr/>
        <a:lstStyle/>
        <a:p>
          <a:endParaRPr lang="en-US"/>
        </a:p>
      </dgm:t>
    </dgm:pt>
    <dgm:pt modelId="{E6B82618-4A4A-4D83-B986-43D3ED9D02D3}" type="sibTrans" cxnId="{690149CE-C3E2-4A57-AFBC-6586B6BDC8BB}">
      <dgm:prSet/>
      <dgm:spPr/>
      <dgm:t>
        <a:bodyPr/>
        <a:lstStyle/>
        <a:p>
          <a:endParaRPr lang="en-US"/>
        </a:p>
      </dgm:t>
    </dgm:pt>
    <dgm:pt modelId="{B5AAB496-8CBE-4B20-AA76-74016DFAAA0B}">
      <dgm:prSet/>
      <dgm:spPr/>
      <dgm:t>
        <a:bodyPr/>
        <a:lstStyle/>
        <a:p>
          <a:r>
            <a:rPr lang="en-US"/>
            <a:t>Adept at creating technical specifications </a:t>
          </a:r>
        </a:p>
      </dgm:t>
    </dgm:pt>
    <dgm:pt modelId="{9B90A4FE-1DE7-4E47-A503-14F212E8AF6E}" type="parTrans" cxnId="{504164A7-851B-4E68-86FD-C32E7A7984D5}">
      <dgm:prSet/>
      <dgm:spPr/>
      <dgm:t>
        <a:bodyPr/>
        <a:lstStyle/>
        <a:p>
          <a:endParaRPr lang="en-US"/>
        </a:p>
      </dgm:t>
    </dgm:pt>
    <dgm:pt modelId="{FCDB50CA-233E-4834-8487-519F4770919E}" type="sibTrans" cxnId="{504164A7-851B-4E68-86FD-C32E7A7984D5}">
      <dgm:prSet/>
      <dgm:spPr/>
      <dgm:t>
        <a:bodyPr/>
        <a:lstStyle/>
        <a:p>
          <a:endParaRPr lang="en-US"/>
        </a:p>
      </dgm:t>
    </dgm:pt>
    <dgm:pt modelId="{CBE37F4F-31AF-4D4C-B29C-EDC13F96DC17}">
      <dgm:prSet/>
      <dgm:spPr/>
      <dgm:t>
        <a:bodyPr/>
        <a:lstStyle/>
        <a:p>
          <a:r>
            <a:rPr lang="en-US"/>
            <a:t>Adept at build &amp; configuration management </a:t>
          </a:r>
        </a:p>
      </dgm:t>
    </dgm:pt>
    <dgm:pt modelId="{3CE4DCA8-6103-4313-93F1-25B4A2122C5D}" type="parTrans" cxnId="{414E7521-4F9C-4E55-A9F5-32DE1FC3714A}">
      <dgm:prSet/>
      <dgm:spPr/>
      <dgm:t>
        <a:bodyPr/>
        <a:lstStyle/>
        <a:p>
          <a:endParaRPr lang="en-US"/>
        </a:p>
      </dgm:t>
    </dgm:pt>
    <dgm:pt modelId="{F4AE1E75-8A1C-4757-B1AB-25E783AC8E6A}" type="sibTrans" cxnId="{414E7521-4F9C-4E55-A9F5-32DE1FC3714A}">
      <dgm:prSet/>
      <dgm:spPr/>
      <dgm:t>
        <a:bodyPr/>
        <a:lstStyle/>
        <a:p>
          <a:endParaRPr lang="en-US"/>
        </a:p>
      </dgm:t>
    </dgm:pt>
    <dgm:pt modelId="{2168ED4D-43FF-44F7-82F7-F16FFA532D9A}">
      <dgm:prSet/>
      <dgm:spPr/>
      <dgm:t>
        <a:bodyPr/>
        <a:lstStyle/>
        <a:p>
          <a:r>
            <a:rPr lang="en-US"/>
            <a:t>Adept at debugging, post-mortem log inspection, etc. </a:t>
          </a:r>
        </a:p>
      </dgm:t>
    </dgm:pt>
    <dgm:pt modelId="{EA6A4BB6-4CA2-49D5-8D98-507F46392595}" type="parTrans" cxnId="{75D2382C-98E8-406B-B98A-34D385D6EDBC}">
      <dgm:prSet/>
      <dgm:spPr/>
      <dgm:t>
        <a:bodyPr/>
        <a:lstStyle/>
        <a:p>
          <a:endParaRPr lang="en-US"/>
        </a:p>
      </dgm:t>
    </dgm:pt>
    <dgm:pt modelId="{744F6451-6236-427B-AC99-7491E6CFE150}" type="sibTrans" cxnId="{75D2382C-98E8-406B-B98A-34D385D6EDBC}">
      <dgm:prSet/>
      <dgm:spPr/>
      <dgm:t>
        <a:bodyPr/>
        <a:lstStyle/>
        <a:p>
          <a:endParaRPr lang="en-US"/>
        </a:p>
      </dgm:t>
    </dgm:pt>
    <dgm:pt modelId="{229E16B7-E6EF-4555-ACD4-EBF9B19EB665}">
      <dgm:prSet/>
      <dgm:spPr/>
      <dgm:t>
        <a:bodyPr/>
        <a:lstStyle/>
        <a:p>
          <a:r>
            <a:rPr lang="en-US"/>
            <a:t>Can create own tools if needed</a:t>
          </a:r>
        </a:p>
      </dgm:t>
    </dgm:pt>
    <dgm:pt modelId="{58DE2D42-D226-4EB8-A125-047A3E3AAE92}" type="parTrans" cxnId="{D2BA67CC-150E-4854-9ACC-A97AABD76FA5}">
      <dgm:prSet/>
      <dgm:spPr/>
      <dgm:t>
        <a:bodyPr/>
        <a:lstStyle/>
        <a:p>
          <a:endParaRPr lang="en-US"/>
        </a:p>
      </dgm:t>
    </dgm:pt>
    <dgm:pt modelId="{351B8136-517B-415E-B596-FCBABF93F59C}" type="sibTrans" cxnId="{D2BA67CC-150E-4854-9ACC-A97AABD76FA5}">
      <dgm:prSet/>
      <dgm:spPr/>
      <dgm:t>
        <a:bodyPr/>
        <a:lstStyle/>
        <a:p>
          <a:endParaRPr lang="en-US"/>
        </a:p>
      </dgm:t>
    </dgm:pt>
    <dgm:pt modelId="{60199DC2-B042-4381-A334-969E9749E37F}" type="pres">
      <dgm:prSet presAssocID="{AC1508FA-ABE8-4B68-B6A9-59D51EAE7911}" presName="vert0" presStyleCnt="0">
        <dgm:presLayoutVars>
          <dgm:dir/>
          <dgm:animOne val="branch"/>
          <dgm:animLvl val="lvl"/>
        </dgm:presLayoutVars>
      </dgm:prSet>
      <dgm:spPr/>
    </dgm:pt>
    <dgm:pt modelId="{CB1B1117-7D39-4B60-811B-8612735359A9}" type="pres">
      <dgm:prSet presAssocID="{89F14C41-160C-42A9-81CA-81A5C09FB0A8}" presName="thickLine" presStyleLbl="alignNode1" presStyleIdx="0" presStyleCnt="9"/>
      <dgm:spPr/>
    </dgm:pt>
    <dgm:pt modelId="{13E6EB9A-4386-4CB6-AAB2-9448751BA812}" type="pres">
      <dgm:prSet presAssocID="{89F14C41-160C-42A9-81CA-81A5C09FB0A8}" presName="horz1" presStyleCnt="0"/>
      <dgm:spPr/>
    </dgm:pt>
    <dgm:pt modelId="{50637EBB-A7CC-4B5E-B32C-1AE5AFCDD099}" type="pres">
      <dgm:prSet presAssocID="{89F14C41-160C-42A9-81CA-81A5C09FB0A8}" presName="tx1" presStyleLbl="revTx" presStyleIdx="0" presStyleCnt="9"/>
      <dgm:spPr/>
    </dgm:pt>
    <dgm:pt modelId="{2E3AD68B-C569-43D3-996D-0247B3400D4B}" type="pres">
      <dgm:prSet presAssocID="{89F14C41-160C-42A9-81CA-81A5C09FB0A8}" presName="vert1" presStyleCnt="0"/>
      <dgm:spPr/>
    </dgm:pt>
    <dgm:pt modelId="{259A4260-1BB6-4131-A197-F12C84D4006D}" type="pres">
      <dgm:prSet presAssocID="{50533F69-1692-4162-84CE-A9B768841026}" presName="thickLine" presStyleLbl="alignNode1" presStyleIdx="1" presStyleCnt="9"/>
      <dgm:spPr/>
    </dgm:pt>
    <dgm:pt modelId="{3531EC5C-635F-4763-8BFD-876FA1F50A3D}" type="pres">
      <dgm:prSet presAssocID="{50533F69-1692-4162-84CE-A9B768841026}" presName="horz1" presStyleCnt="0"/>
      <dgm:spPr/>
    </dgm:pt>
    <dgm:pt modelId="{8AF809F1-E2CC-4604-8128-58198973070D}" type="pres">
      <dgm:prSet presAssocID="{50533F69-1692-4162-84CE-A9B768841026}" presName="tx1" presStyleLbl="revTx" presStyleIdx="1" presStyleCnt="9"/>
      <dgm:spPr/>
    </dgm:pt>
    <dgm:pt modelId="{3AD24AF8-57F8-473F-B05E-5078A7864D19}" type="pres">
      <dgm:prSet presAssocID="{50533F69-1692-4162-84CE-A9B768841026}" presName="vert1" presStyleCnt="0"/>
      <dgm:spPr/>
    </dgm:pt>
    <dgm:pt modelId="{F7D7A854-AB80-4C5A-9AC6-927A7F4D6CD6}" type="pres">
      <dgm:prSet presAssocID="{78323270-41F0-4579-94F7-C162587B17C6}" presName="thickLine" presStyleLbl="alignNode1" presStyleIdx="2" presStyleCnt="9"/>
      <dgm:spPr/>
    </dgm:pt>
    <dgm:pt modelId="{3FEEC3AB-D616-4243-BAAB-8588B22C9B36}" type="pres">
      <dgm:prSet presAssocID="{78323270-41F0-4579-94F7-C162587B17C6}" presName="horz1" presStyleCnt="0"/>
      <dgm:spPr/>
    </dgm:pt>
    <dgm:pt modelId="{8C13AAC4-CD1C-4A4B-889F-ABE6A0B3F112}" type="pres">
      <dgm:prSet presAssocID="{78323270-41F0-4579-94F7-C162587B17C6}" presName="tx1" presStyleLbl="revTx" presStyleIdx="2" presStyleCnt="9"/>
      <dgm:spPr/>
    </dgm:pt>
    <dgm:pt modelId="{039C0EEC-FF36-4739-BC33-94EAF93D0254}" type="pres">
      <dgm:prSet presAssocID="{78323270-41F0-4579-94F7-C162587B17C6}" presName="vert1" presStyleCnt="0"/>
      <dgm:spPr/>
    </dgm:pt>
    <dgm:pt modelId="{14988B4E-3391-4A93-BF89-A79390859513}" type="pres">
      <dgm:prSet presAssocID="{4A697A88-120D-4EFF-BC61-9D4887556A8E}" presName="thickLine" presStyleLbl="alignNode1" presStyleIdx="3" presStyleCnt="9"/>
      <dgm:spPr/>
    </dgm:pt>
    <dgm:pt modelId="{B78489F9-EC4B-4CAD-B9FD-8BB85DCFB3E8}" type="pres">
      <dgm:prSet presAssocID="{4A697A88-120D-4EFF-BC61-9D4887556A8E}" presName="horz1" presStyleCnt="0"/>
      <dgm:spPr/>
    </dgm:pt>
    <dgm:pt modelId="{0CCAB0B4-D539-4DD6-90A8-3CFE15E4E616}" type="pres">
      <dgm:prSet presAssocID="{4A697A88-120D-4EFF-BC61-9D4887556A8E}" presName="tx1" presStyleLbl="revTx" presStyleIdx="3" presStyleCnt="9"/>
      <dgm:spPr/>
    </dgm:pt>
    <dgm:pt modelId="{FF2F2170-B071-4574-AA41-48F4A866F2B2}" type="pres">
      <dgm:prSet presAssocID="{4A697A88-120D-4EFF-BC61-9D4887556A8E}" presName="vert1" presStyleCnt="0"/>
      <dgm:spPr/>
    </dgm:pt>
    <dgm:pt modelId="{42CF905F-33C7-4107-86FC-0390F3CCD92B}" type="pres">
      <dgm:prSet presAssocID="{E7DE7A85-5258-4123-9F9C-E89FAB1C8641}" presName="thickLine" presStyleLbl="alignNode1" presStyleIdx="4" presStyleCnt="9"/>
      <dgm:spPr/>
    </dgm:pt>
    <dgm:pt modelId="{158C89CD-8115-4A0A-8D44-AF3A62F16A01}" type="pres">
      <dgm:prSet presAssocID="{E7DE7A85-5258-4123-9F9C-E89FAB1C8641}" presName="horz1" presStyleCnt="0"/>
      <dgm:spPr/>
    </dgm:pt>
    <dgm:pt modelId="{9186D664-3D66-4DB1-995E-4DE1C6CC8378}" type="pres">
      <dgm:prSet presAssocID="{E7DE7A85-5258-4123-9F9C-E89FAB1C8641}" presName="tx1" presStyleLbl="revTx" presStyleIdx="4" presStyleCnt="9"/>
      <dgm:spPr/>
    </dgm:pt>
    <dgm:pt modelId="{6E62FBF7-4136-423E-A8F9-4DA2B0181F84}" type="pres">
      <dgm:prSet presAssocID="{E7DE7A85-5258-4123-9F9C-E89FAB1C8641}" presName="vert1" presStyleCnt="0"/>
      <dgm:spPr/>
    </dgm:pt>
    <dgm:pt modelId="{E7BA04E5-ACA1-4C39-9AA3-705A726D835F}" type="pres">
      <dgm:prSet presAssocID="{B5AAB496-8CBE-4B20-AA76-74016DFAAA0B}" presName="thickLine" presStyleLbl="alignNode1" presStyleIdx="5" presStyleCnt="9"/>
      <dgm:spPr/>
    </dgm:pt>
    <dgm:pt modelId="{4FEA65B5-5364-4DC1-BB09-BB76D0973ADC}" type="pres">
      <dgm:prSet presAssocID="{B5AAB496-8CBE-4B20-AA76-74016DFAAA0B}" presName="horz1" presStyleCnt="0"/>
      <dgm:spPr/>
    </dgm:pt>
    <dgm:pt modelId="{0D0FE55C-7895-4340-AF55-6C322C638644}" type="pres">
      <dgm:prSet presAssocID="{B5AAB496-8CBE-4B20-AA76-74016DFAAA0B}" presName="tx1" presStyleLbl="revTx" presStyleIdx="5" presStyleCnt="9"/>
      <dgm:spPr/>
    </dgm:pt>
    <dgm:pt modelId="{4091879D-010C-476E-A0BF-247F0CC1991D}" type="pres">
      <dgm:prSet presAssocID="{B5AAB496-8CBE-4B20-AA76-74016DFAAA0B}" presName="vert1" presStyleCnt="0"/>
      <dgm:spPr/>
    </dgm:pt>
    <dgm:pt modelId="{A22A0517-C76C-44F1-974F-163BEE45A3A5}" type="pres">
      <dgm:prSet presAssocID="{CBE37F4F-31AF-4D4C-B29C-EDC13F96DC17}" presName="thickLine" presStyleLbl="alignNode1" presStyleIdx="6" presStyleCnt="9"/>
      <dgm:spPr/>
    </dgm:pt>
    <dgm:pt modelId="{0DE485B9-BAF2-4CEE-AD9A-BAA231AB78E3}" type="pres">
      <dgm:prSet presAssocID="{CBE37F4F-31AF-4D4C-B29C-EDC13F96DC17}" presName="horz1" presStyleCnt="0"/>
      <dgm:spPr/>
    </dgm:pt>
    <dgm:pt modelId="{BBA6A9A1-AE1E-44AA-8131-3A8DAC834CB2}" type="pres">
      <dgm:prSet presAssocID="{CBE37F4F-31AF-4D4C-B29C-EDC13F96DC17}" presName="tx1" presStyleLbl="revTx" presStyleIdx="6" presStyleCnt="9"/>
      <dgm:spPr/>
    </dgm:pt>
    <dgm:pt modelId="{5985A845-C65F-4F79-9073-A62D58787FFD}" type="pres">
      <dgm:prSet presAssocID="{CBE37F4F-31AF-4D4C-B29C-EDC13F96DC17}" presName="vert1" presStyleCnt="0"/>
      <dgm:spPr/>
    </dgm:pt>
    <dgm:pt modelId="{87C7E569-BEFB-4CFA-B359-AC27F0473580}" type="pres">
      <dgm:prSet presAssocID="{2168ED4D-43FF-44F7-82F7-F16FFA532D9A}" presName="thickLine" presStyleLbl="alignNode1" presStyleIdx="7" presStyleCnt="9"/>
      <dgm:spPr/>
    </dgm:pt>
    <dgm:pt modelId="{7EACB96E-353B-4400-A3E8-E4FD8D07CFE5}" type="pres">
      <dgm:prSet presAssocID="{2168ED4D-43FF-44F7-82F7-F16FFA532D9A}" presName="horz1" presStyleCnt="0"/>
      <dgm:spPr/>
    </dgm:pt>
    <dgm:pt modelId="{759F1F94-C312-47A9-9582-1E191D191D1D}" type="pres">
      <dgm:prSet presAssocID="{2168ED4D-43FF-44F7-82F7-F16FFA532D9A}" presName="tx1" presStyleLbl="revTx" presStyleIdx="7" presStyleCnt="9"/>
      <dgm:spPr/>
    </dgm:pt>
    <dgm:pt modelId="{0F84B1B8-9F22-4EDA-95E5-A5AFC1AFC15F}" type="pres">
      <dgm:prSet presAssocID="{2168ED4D-43FF-44F7-82F7-F16FFA532D9A}" presName="vert1" presStyleCnt="0"/>
      <dgm:spPr/>
    </dgm:pt>
    <dgm:pt modelId="{A9D45454-BA4B-497C-B231-1E5DC6D1B051}" type="pres">
      <dgm:prSet presAssocID="{229E16B7-E6EF-4555-ACD4-EBF9B19EB665}" presName="thickLine" presStyleLbl="alignNode1" presStyleIdx="8" presStyleCnt="9"/>
      <dgm:spPr/>
    </dgm:pt>
    <dgm:pt modelId="{7133F7AD-8F39-47F2-BE74-74006BC2DA7D}" type="pres">
      <dgm:prSet presAssocID="{229E16B7-E6EF-4555-ACD4-EBF9B19EB665}" presName="horz1" presStyleCnt="0"/>
      <dgm:spPr/>
    </dgm:pt>
    <dgm:pt modelId="{1C61496E-D94C-4DAB-9F5C-6C48322E25CC}" type="pres">
      <dgm:prSet presAssocID="{229E16B7-E6EF-4555-ACD4-EBF9B19EB665}" presName="tx1" presStyleLbl="revTx" presStyleIdx="8" presStyleCnt="9"/>
      <dgm:spPr/>
    </dgm:pt>
    <dgm:pt modelId="{F5591240-9016-46E7-8571-58CAAD25F9E5}" type="pres">
      <dgm:prSet presAssocID="{229E16B7-E6EF-4555-ACD4-EBF9B19EB665}" presName="vert1" presStyleCnt="0"/>
      <dgm:spPr/>
    </dgm:pt>
  </dgm:ptLst>
  <dgm:cxnLst>
    <dgm:cxn modelId="{D0C1C305-D3F0-441F-9E56-2764180679A8}" type="presOf" srcId="{89F14C41-160C-42A9-81CA-81A5C09FB0A8}" destId="{50637EBB-A7CC-4B5E-B32C-1AE5AFCDD099}" srcOrd="0" destOrd="0" presId="urn:microsoft.com/office/officeart/2008/layout/LinedList"/>
    <dgm:cxn modelId="{414E7521-4F9C-4E55-A9F5-32DE1FC3714A}" srcId="{AC1508FA-ABE8-4B68-B6A9-59D51EAE7911}" destId="{CBE37F4F-31AF-4D4C-B29C-EDC13F96DC17}" srcOrd="6" destOrd="0" parTransId="{3CE4DCA8-6103-4313-93F1-25B4A2122C5D}" sibTransId="{F4AE1E75-8A1C-4757-B1AB-25E783AC8E6A}"/>
    <dgm:cxn modelId="{75D2382C-98E8-406B-B98A-34D385D6EDBC}" srcId="{AC1508FA-ABE8-4B68-B6A9-59D51EAE7911}" destId="{2168ED4D-43FF-44F7-82F7-F16FFA532D9A}" srcOrd="7" destOrd="0" parTransId="{EA6A4BB6-4CA2-49D5-8D98-507F46392595}" sibTransId="{744F6451-6236-427B-AC99-7491E6CFE150}"/>
    <dgm:cxn modelId="{384A2C5E-C53E-490A-BDF3-9708E752AC7A}" type="presOf" srcId="{AC1508FA-ABE8-4B68-B6A9-59D51EAE7911}" destId="{60199DC2-B042-4381-A334-969E9749E37F}" srcOrd="0" destOrd="0" presId="urn:microsoft.com/office/officeart/2008/layout/LinedList"/>
    <dgm:cxn modelId="{24413254-B7C1-4A3E-92C9-B68C6605C603}" type="presOf" srcId="{2168ED4D-43FF-44F7-82F7-F16FFA532D9A}" destId="{759F1F94-C312-47A9-9582-1E191D191D1D}" srcOrd="0" destOrd="0" presId="urn:microsoft.com/office/officeart/2008/layout/LinedList"/>
    <dgm:cxn modelId="{F7642A55-F21B-48FC-A0B7-3E8CBDA4A41F}" type="presOf" srcId="{B5AAB496-8CBE-4B20-AA76-74016DFAAA0B}" destId="{0D0FE55C-7895-4340-AF55-6C322C638644}" srcOrd="0" destOrd="0" presId="urn:microsoft.com/office/officeart/2008/layout/LinedList"/>
    <dgm:cxn modelId="{93D53C89-EBC0-4153-8527-F1EDF438FA4F}" srcId="{AC1508FA-ABE8-4B68-B6A9-59D51EAE7911}" destId="{78323270-41F0-4579-94F7-C162587B17C6}" srcOrd="2" destOrd="0" parTransId="{7108F09B-A8CE-49F1-A5ED-B37B515C3213}" sibTransId="{EC024AC2-447C-4316-820A-D1ED88BC9F3C}"/>
    <dgm:cxn modelId="{B4E89990-A5AE-4D15-A9D2-D395EF09319D}" type="presOf" srcId="{229E16B7-E6EF-4555-ACD4-EBF9B19EB665}" destId="{1C61496E-D94C-4DAB-9F5C-6C48322E25CC}" srcOrd="0" destOrd="0" presId="urn:microsoft.com/office/officeart/2008/layout/LinedList"/>
    <dgm:cxn modelId="{504164A7-851B-4E68-86FD-C32E7A7984D5}" srcId="{AC1508FA-ABE8-4B68-B6A9-59D51EAE7911}" destId="{B5AAB496-8CBE-4B20-AA76-74016DFAAA0B}" srcOrd="5" destOrd="0" parTransId="{9B90A4FE-1DE7-4E47-A503-14F212E8AF6E}" sibTransId="{FCDB50CA-233E-4834-8487-519F4770919E}"/>
    <dgm:cxn modelId="{2E6BF7B6-4A0A-496C-808F-DD9C662ADE2A}" type="presOf" srcId="{78323270-41F0-4579-94F7-C162587B17C6}" destId="{8C13AAC4-CD1C-4A4B-889F-ABE6A0B3F112}" srcOrd="0" destOrd="0" presId="urn:microsoft.com/office/officeart/2008/layout/LinedList"/>
    <dgm:cxn modelId="{6BA84CB8-3F84-4A47-84BE-312AF31E3AE4}" srcId="{AC1508FA-ABE8-4B68-B6A9-59D51EAE7911}" destId="{4A697A88-120D-4EFF-BC61-9D4887556A8E}" srcOrd="3" destOrd="0" parTransId="{CE16F54F-B5CC-408F-9E34-90B7B9407A22}" sibTransId="{47C987B2-B6EC-4F65-95F3-96259E8364F2}"/>
    <dgm:cxn modelId="{8939CEB9-2B83-43EA-AD61-01D06FBE867F}" type="presOf" srcId="{CBE37F4F-31AF-4D4C-B29C-EDC13F96DC17}" destId="{BBA6A9A1-AE1E-44AA-8131-3A8DAC834CB2}" srcOrd="0" destOrd="0" presId="urn:microsoft.com/office/officeart/2008/layout/LinedList"/>
    <dgm:cxn modelId="{D2BA67CC-150E-4854-9ACC-A97AABD76FA5}" srcId="{AC1508FA-ABE8-4B68-B6A9-59D51EAE7911}" destId="{229E16B7-E6EF-4555-ACD4-EBF9B19EB665}" srcOrd="8" destOrd="0" parTransId="{58DE2D42-D226-4EB8-A125-047A3E3AAE92}" sibTransId="{351B8136-517B-415E-B596-FCBABF93F59C}"/>
    <dgm:cxn modelId="{690149CE-C3E2-4A57-AFBC-6586B6BDC8BB}" srcId="{AC1508FA-ABE8-4B68-B6A9-59D51EAE7911}" destId="{E7DE7A85-5258-4123-9F9C-E89FAB1C8641}" srcOrd="4" destOrd="0" parTransId="{C6FF13D3-DDFD-46A8-B038-3FFFE7CDD803}" sibTransId="{E6B82618-4A4A-4D83-B986-43D3ED9D02D3}"/>
    <dgm:cxn modelId="{51E348D4-79A9-43A2-B7C3-E48E4D7AE09D}" srcId="{AC1508FA-ABE8-4B68-B6A9-59D51EAE7911}" destId="{89F14C41-160C-42A9-81CA-81A5C09FB0A8}" srcOrd="0" destOrd="0" parTransId="{54119D52-45FF-45CD-B951-D6635A92144F}" sibTransId="{1537888A-F8F2-49C7-BF1E-DAFA58AF7A6B}"/>
    <dgm:cxn modelId="{265E72D6-A2B0-47D1-A549-7792952474EA}" type="presOf" srcId="{50533F69-1692-4162-84CE-A9B768841026}" destId="{8AF809F1-E2CC-4604-8128-58198973070D}" srcOrd="0" destOrd="0" presId="urn:microsoft.com/office/officeart/2008/layout/LinedList"/>
    <dgm:cxn modelId="{CDD4C8D8-EDE0-4E30-AF03-662AD6FD8AE6}" type="presOf" srcId="{E7DE7A85-5258-4123-9F9C-E89FAB1C8641}" destId="{9186D664-3D66-4DB1-995E-4DE1C6CC8378}" srcOrd="0" destOrd="0" presId="urn:microsoft.com/office/officeart/2008/layout/LinedList"/>
    <dgm:cxn modelId="{94CF1FE4-35C1-4E8A-951D-38E1772E79D5}" type="presOf" srcId="{4A697A88-120D-4EFF-BC61-9D4887556A8E}" destId="{0CCAB0B4-D539-4DD6-90A8-3CFE15E4E616}" srcOrd="0" destOrd="0" presId="urn:microsoft.com/office/officeart/2008/layout/LinedList"/>
    <dgm:cxn modelId="{27520BEC-4593-4387-A932-DCC7E1C31288}" srcId="{AC1508FA-ABE8-4B68-B6A9-59D51EAE7911}" destId="{50533F69-1692-4162-84CE-A9B768841026}" srcOrd="1" destOrd="0" parTransId="{D111363B-9E00-4DD8-8994-B5B746B24D4A}" sibTransId="{2C6B019E-B7FE-4BEF-8521-399332965681}"/>
    <dgm:cxn modelId="{BEE32433-5F74-42A1-9227-C1E9F456F666}" type="presParOf" srcId="{60199DC2-B042-4381-A334-969E9749E37F}" destId="{CB1B1117-7D39-4B60-811B-8612735359A9}" srcOrd="0" destOrd="0" presId="urn:microsoft.com/office/officeart/2008/layout/LinedList"/>
    <dgm:cxn modelId="{29329224-A3C3-41A6-990A-55E513BAEC33}" type="presParOf" srcId="{60199DC2-B042-4381-A334-969E9749E37F}" destId="{13E6EB9A-4386-4CB6-AAB2-9448751BA812}" srcOrd="1" destOrd="0" presId="urn:microsoft.com/office/officeart/2008/layout/LinedList"/>
    <dgm:cxn modelId="{A9DDA0CB-CC7D-4158-B375-31F5DF92F1FD}" type="presParOf" srcId="{13E6EB9A-4386-4CB6-AAB2-9448751BA812}" destId="{50637EBB-A7CC-4B5E-B32C-1AE5AFCDD099}" srcOrd="0" destOrd="0" presId="urn:microsoft.com/office/officeart/2008/layout/LinedList"/>
    <dgm:cxn modelId="{FFED1B98-6EFE-46B2-84B8-68725D419D6E}" type="presParOf" srcId="{13E6EB9A-4386-4CB6-AAB2-9448751BA812}" destId="{2E3AD68B-C569-43D3-996D-0247B3400D4B}" srcOrd="1" destOrd="0" presId="urn:microsoft.com/office/officeart/2008/layout/LinedList"/>
    <dgm:cxn modelId="{FC6C864A-3FA7-43B2-A199-255C4F6E2576}" type="presParOf" srcId="{60199DC2-B042-4381-A334-969E9749E37F}" destId="{259A4260-1BB6-4131-A197-F12C84D4006D}" srcOrd="2" destOrd="0" presId="urn:microsoft.com/office/officeart/2008/layout/LinedList"/>
    <dgm:cxn modelId="{ECD46927-CD91-4DC4-B771-5E7EC242E08A}" type="presParOf" srcId="{60199DC2-B042-4381-A334-969E9749E37F}" destId="{3531EC5C-635F-4763-8BFD-876FA1F50A3D}" srcOrd="3" destOrd="0" presId="urn:microsoft.com/office/officeart/2008/layout/LinedList"/>
    <dgm:cxn modelId="{C858DC62-A6C4-481A-9D8C-5586C2C37166}" type="presParOf" srcId="{3531EC5C-635F-4763-8BFD-876FA1F50A3D}" destId="{8AF809F1-E2CC-4604-8128-58198973070D}" srcOrd="0" destOrd="0" presId="urn:microsoft.com/office/officeart/2008/layout/LinedList"/>
    <dgm:cxn modelId="{E021812D-34B5-49B1-8C4A-ED809498CB78}" type="presParOf" srcId="{3531EC5C-635F-4763-8BFD-876FA1F50A3D}" destId="{3AD24AF8-57F8-473F-B05E-5078A7864D19}" srcOrd="1" destOrd="0" presId="urn:microsoft.com/office/officeart/2008/layout/LinedList"/>
    <dgm:cxn modelId="{5A29845D-6CE7-4ED0-BAC6-3C80E8DEDA6E}" type="presParOf" srcId="{60199DC2-B042-4381-A334-969E9749E37F}" destId="{F7D7A854-AB80-4C5A-9AC6-927A7F4D6CD6}" srcOrd="4" destOrd="0" presId="urn:microsoft.com/office/officeart/2008/layout/LinedList"/>
    <dgm:cxn modelId="{1E777EED-8E00-491A-8F80-64A8D1DC127C}" type="presParOf" srcId="{60199DC2-B042-4381-A334-969E9749E37F}" destId="{3FEEC3AB-D616-4243-BAAB-8588B22C9B36}" srcOrd="5" destOrd="0" presId="urn:microsoft.com/office/officeart/2008/layout/LinedList"/>
    <dgm:cxn modelId="{D4EA77F9-2045-4E5F-8546-F66BDFBEF211}" type="presParOf" srcId="{3FEEC3AB-D616-4243-BAAB-8588B22C9B36}" destId="{8C13AAC4-CD1C-4A4B-889F-ABE6A0B3F112}" srcOrd="0" destOrd="0" presId="urn:microsoft.com/office/officeart/2008/layout/LinedList"/>
    <dgm:cxn modelId="{181A8DCB-1C85-4520-A057-4D90A047824A}" type="presParOf" srcId="{3FEEC3AB-D616-4243-BAAB-8588B22C9B36}" destId="{039C0EEC-FF36-4739-BC33-94EAF93D0254}" srcOrd="1" destOrd="0" presId="urn:microsoft.com/office/officeart/2008/layout/LinedList"/>
    <dgm:cxn modelId="{5AD41ED0-83BA-4AB1-898E-972D4FB94F6F}" type="presParOf" srcId="{60199DC2-B042-4381-A334-969E9749E37F}" destId="{14988B4E-3391-4A93-BF89-A79390859513}" srcOrd="6" destOrd="0" presId="urn:microsoft.com/office/officeart/2008/layout/LinedList"/>
    <dgm:cxn modelId="{B0A7701B-134F-4FC6-A1EF-EDAB60F39946}" type="presParOf" srcId="{60199DC2-B042-4381-A334-969E9749E37F}" destId="{B78489F9-EC4B-4CAD-B9FD-8BB85DCFB3E8}" srcOrd="7" destOrd="0" presId="urn:microsoft.com/office/officeart/2008/layout/LinedList"/>
    <dgm:cxn modelId="{70082517-D21E-4759-9EC6-CE421D2E7147}" type="presParOf" srcId="{B78489F9-EC4B-4CAD-B9FD-8BB85DCFB3E8}" destId="{0CCAB0B4-D539-4DD6-90A8-3CFE15E4E616}" srcOrd="0" destOrd="0" presId="urn:microsoft.com/office/officeart/2008/layout/LinedList"/>
    <dgm:cxn modelId="{5E468885-F451-45AF-BF5F-02A412B49F95}" type="presParOf" srcId="{B78489F9-EC4B-4CAD-B9FD-8BB85DCFB3E8}" destId="{FF2F2170-B071-4574-AA41-48F4A866F2B2}" srcOrd="1" destOrd="0" presId="urn:microsoft.com/office/officeart/2008/layout/LinedList"/>
    <dgm:cxn modelId="{6581458C-78A8-4350-9049-EF45A706D0F8}" type="presParOf" srcId="{60199DC2-B042-4381-A334-969E9749E37F}" destId="{42CF905F-33C7-4107-86FC-0390F3CCD92B}" srcOrd="8" destOrd="0" presId="urn:microsoft.com/office/officeart/2008/layout/LinedList"/>
    <dgm:cxn modelId="{0C79BC96-5E47-40B3-AE42-BC18E782D998}" type="presParOf" srcId="{60199DC2-B042-4381-A334-969E9749E37F}" destId="{158C89CD-8115-4A0A-8D44-AF3A62F16A01}" srcOrd="9" destOrd="0" presId="urn:microsoft.com/office/officeart/2008/layout/LinedList"/>
    <dgm:cxn modelId="{2F5B62CE-8D4E-4C60-893B-98E264BD06FE}" type="presParOf" srcId="{158C89CD-8115-4A0A-8D44-AF3A62F16A01}" destId="{9186D664-3D66-4DB1-995E-4DE1C6CC8378}" srcOrd="0" destOrd="0" presId="urn:microsoft.com/office/officeart/2008/layout/LinedList"/>
    <dgm:cxn modelId="{03A91C48-5FC5-4B7C-9A2E-05EB928478A2}" type="presParOf" srcId="{158C89CD-8115-4A0A-8D44-AF3A62F16A01}" destId="{6E62FBF7-4136-423E-A8F9-4DA2B0181F84}" srcOrd="1" destOrd="0" presId="urn:microsoft.com/office/officeart/2008/layout/LinedList"/>
    <dgm:cxn modelId="{09A12E81-9D25-4BE3-A30B-CAB2214FA0D2}" type="presParOf" srcId="{60199DC2-B042-4381-A334-969E9749E37F}" destId="{E7BA04E5-ACA1-4C39-9AA3-705A726D835F}" srcOrd="10" destOrd="0" presId="urn:microsoft.com/office/officeart/2008/layout/LinedList"/>
    <dgm:cxn modelId="{A29152A6-DA4A-4414-A1FC-EBA4B329693E}" type="presParOf" srcId="{60199DC2-B042-4381-A334-969E9749E37F}" destId="{4FEA65B5-5364-4DC1-BB09-BB76D0973ADC}" srcOrd="11" destOrd="0" presId="urn:microsoft.com/office/officeart/2008/layout/LinedList"/>
    <dgm:cxn modelId="{14E55175-C093-433A-894B-BAA16862B54A}" type="presParOf" srcId="{4FEA65B5-5364-4DC1-BB09-BB76D0973ADC}" destId="{0D0FE55C-7895-4340-AF55-6C322C638644}" srcOrd="0" destOrd="0" presId="urn:microsoft.com/office/officeart/2008/layout/LinedList"/>
    <dgm:cxn modelId="{2032E1E1-E563-4178-9F2A-5B0643471FA6}" type="presParOf" srcId="{4FEA65B5-5364-4DC1-BB09-BB76D0973ADC}" destId="{4091879D-010C-476E-A0BF-247F0CC1991D}" srcOrd="1" destOrd="0" presId="urn:microsoft.com/office/officeart/2008/layout/LinedList"/>
    <dgm:cxn modelId="{1EBABAF2-E6F6-46DD-A740-25924C187B46}" type="presParOf" srcId="{60199DC2-B042-4381-A334-969E9749E37F}" destId="{A22A0517-C76C-44F1-974F-163BEE45A3A5}" srcOrd="12" destOrd="0" presId="urn:microsoft.com/office/officeart/2008/layout/LinedList"/>
    <dgm:cxn modelId="{FF93D665-082D-40C4-A051-98B0F998D2A9}" type="presParOf" srcId="{60199DC2-B042-4381-A334-969E9749E37F}" destId="{0DE485B9-BAF2-4CEE-AD9A-BAA231AB78E3}" srcOrd="13" destOrd="0" presId="urn:microsoft.com/office/officeart/2008/layout/LinedList"/>
    <dgm:cxn modelId="{AE9025EE-3C15-4054-A9E6-8B185B17657A}" type="presParOf" srcId="{0DE485B9-BAF2-4CEE-AD9A-BAA231AB78E3}" destId="{BBA6A9A1-AE1E-44AA-8131-3A8DAC834CB2}" srcOrd="0" destOrd="0" presId="urn:microsoft.com/office/officeart/2008/layout/LinedList"/>
    <dgm:cxn modelId="{01BC8AC7-171B-4115-8D25-E5230EB94B32}" type="presParOf" srcId="{0DE485B9-BAF2-4CEE-AD9A-BAA231AB78E3}" destId="{5985A845-C65F-4F79-9073-A62D58787FFD}" srcOrd="1" destOrd="0" presId="urn:microsoft.com/office/officeart/2008/layout/LinedList"/>
    <dgm:cxn modelId="{F5F530CE-0638-4B08-9345-1A923CEB6F84}" type="presParOf" srcId="{60199DC2-B042-4381-A334-969E9749E37F}" destId="{87C7E569-BEFB-4CFA-B359-AC27F0473580}" srcOrd="14" destOrd="0" presId="urn:microsoft.com/office/officeart/2008/layout/LinedList"/>
    <dgm:cxn modelId="{60C4B759-4CD5-4E40-89AD-FDD9F05A0429}" type="presParOf" srcId="{60199DC2-B042-4381-A334-969E9749E37F}" destId="{7EACB96E-353B-4400-A3E8-E4FD8D07CFE5}" srcOrd="15" destOrd="0" presId="urn:microsoft.com/office/officeart/2008/layout/LinedList"/>
    <dgm:cxn modelId="{5500130F-6AE9-4541-A763-8BDA39BA1F29}" type="presParOf" srcId="{7EACB96E-353B-4400-A3E8-E4FD8D07CFE5}" destId="{759F1F94-C312-47A9-9582-1E191D191D1D}" srcOrd="0" destOrd="0" presId="urn:microsoft.com/office/officeart/2008/layout/LinedList"/>
    <dgm:cxn modelId="{B0C9D7ED-42AF-439B-87A6-3FF2A4506D4D}" type="presParOf" srcId="{7EACB96E-353B-4400-A3E8-E4FD8D07CFE5}" destId="{0F84B1B8-9F22-4EDA-95E5-A5AFC1AFC15F}" srcOrd="1" destOrd="0" presId="urn:microsoft.com/office/officeart/2008/layout/LinedList"/>
    <dgm:cxn modelId="{08AF1047-3D41-4DC8-86CD-6BB42EA0CCA5}" type="presParOf" srcId="{60199DC2-B042-4381-A334-969E9749E37F}" destId="{A9D45454-BA4B-497C-B231-1E5DC6D1B051}" srcOrd="16" destOrd="0" presId="urn:microsoft.com/office/officeart/2008/layout/LinedList"/>
    <dgm:cxn modelId="{BA046C68-27F1-48C6-A682-0A423CD41B8E}" type="presParOf" srcId="{60199DC2-B042-4381-A334-969E9749E37F}" destId="{7133F7AD-8F39-47F2-BE74-74006BC2DA7D}" srcOrd="17" destOrd="0" presId="urn:microsoft.com/office/officeart/2008/layout/LinedList"/>
    <dgm:cxn modelId="{8D3A9478-F4C7-41CD-B86F-8DB9A82DC945}" type="presParOf" srcId="{7133F7AD-8F39-47F2-BE74-74006BC2DA7D}" destId="{1C61496E-D94C-4DAB-9F5C-6C48322E25CC}" srcOrd="0" destOrd="0" presId="urn:microsoft.com/office/officeart/2008/layout/LinedList"/>
    <dgm:cxn modelId="{5492EBC7-7048-4117-A32B-47D1FA69FCA2}" type="presParOf" srcId="{7133F7AD-8F39-47F2-BE74-74006BC2DA7D}" destId="{F5591240-9016-46E7-8571-58CAAD25F9E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C5E97F-D212-4EC4-8C04-D54B4FC0381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A5BA798-426A-46F4-A9A2-CAF1D501C7D0}">
      <dgm:prSet/>
      <dgm:spPr/>
      <dgm:t>
        <a:bodyPr/>
        <a:lstStyle/>
        <a:p>
          <a:r>
            <a:rPr lang="en-US"/>
            <a:t>Pros:</a:t>
          </a:r>
        </a:p>
      </dgm:t>
    </dgm:pt>
    <dgm:pt modelId="{EEDE5138-6BE5-444E-A3A9-DEFD0A4CA8B5}" type="parTrans" cxnId="{087014FB-194F-4EE0-8C26-F4EEAA4EDAFF}">
      <dgm:prSet/>
      <dgm:spPr/>
      <dgm:t>
        <a:bodyPr/>
        <a:lstStyle/>
        <a:p>
          <a:endParaRPr lang="en-US"/>
        </a:p>
      </dgm:t>
    </dgm:pt>
    <dgm:pt modelId="{70D8FB00-C6B8-40B7-A62E-9C4A7AE9E84B}" type="sibTrans" cxnId="{087014FB-194F-4EE0-8C26-F4EEAA4EDAFF}">
      <dgm:prSet/>
      <dgm:spPr/>
      <dgm:t>
        <a:bodyPr/>
        <a:lstStyle/>
        <a:p>
          <a:endParaRPr lang="en-US"/>
        </a:p>
      </dgm:t>
    </dgm:pt>
    <dgm:pt modelId="{C3B5F63D-97E8-445A-A58B-305431AC46B2}">
      <dgm:prSet/>
      <dgm:spPr/>
      <dgm:t>
        <a:bodyPr/>
        <a:lstStyle/>
        <a:p>
          <a:r>
            <a:rPr lang="en-US"/>
            <a:t>Lead-in to a Solution Architect</a:t>
          </a:r>
        </a:p>
      </dgm:t>
    </dgm:pt>
    <dgm:pt modelId="{1206B127-8FD5-4896-83EB-4E5DE952296E}" type="parTrans" cxnId="{5D4ED5AC-521D-4F51-BDA6-59F23B72DDA6}">
      <dgm:prSet/>
      <dgm:spPr/>
      <dgm:t>
        <a:bodyPr/>
        <a:lstStyle/>
        <a:p>
          <a:endParaRPr lang="en-US"/>
        </a:p>
      </dgm:t>
    </dgm:pt>
    <dgm:pt modelId="{19EBE6A5-3CA8-4A0D-93D2-78770DF82604}" type="sibTrans" cxnId="{5D4ED5AC-521D-4F51-BDA6-59F23B72DDA6}">
      <dgm:prSet/>
      <dgm:spPr/>
      <dgm:t>
        <a:bodyPr/>
        <a:lstStyle/>
        <a:p>
          <a:endParaRPr lang="en-US"/>
        </a:p>
      </dgm:t>
    </dgm:pt>
    <dgm:pt modelId="{FA55DA6F-327D-40A0-999F-CAED94293907}">
      <dgm:prSet/>
      <dgm:spPr/>
      <dgm:t>
        <a:bodyPr/>
        <a:lstStyle/>
        <a:p>
          <a:r>
            <a:rPr lang="en-US"/>
            <a:t>Involves coding (optional, not necessary, but suggested) </a:t>
          </a:r>
        </a:p>
      </dgm:t>
    </dgm:pt>
    <dgm:pt modelId="{4A4F6A6E-68EE-4DA4-A692-7B595080F694}" type="parTrans" cxnId="{836B9442-F3F4-4CFE-BB7B-C7E6752C7A17}">
      <dgm:prSet/>
      <dgm:spPr/>
      <dgm:t>
        <a:bodyPr/>
        <a:lstStyle/>
        <a:p>
          <a:endParaRPr lang="en-US"/>
        </a:p>
      </dgm:t>
    </dgm:pt>
    <dgm:pt modelId="{6CA4E34A-4B9E-4234-8AD6-4B0035D27580}" type="sibTrans" cxnId="{836B9442-F3F4-4CFE-BB7B-C7E6752C7A17}">
      <dgm:prSet/>
      <dgm:spPr/>
      <dgm:t>
        <a:bodyPr/>
        <a:lstStyle/>
        <a:p>
          <a:endParaRPr lang="en-US"/>
        </a:p>
      </dgm:t>
    </dgm:pt>
    <dgm:pt modelId="{C4F893FB-032B-41AD-9A91-0DF066077D0A}">
      <dgm:prSet/>
      <dgm:spPr/>
      <dgm:t>
        <a:bodyPr/>
        <a:lstStyle/>
        <a:p>
          <a:r>
            <a:rPr lang="en-US"/>
            <a:t>Can pick &amp; choose cool tasks</a:t>
          </a:r>
        </a:p>
      </dgm:t>
    </dgm:pt>
    <dgm:pt modelId="{3E3C2111-3BE8-40F5-BE4B-8A0FD0823AC9}" type="parTrans" cxnId="{CB421712-7F41-49E8-A2FB-FD2C01F5549F}">
      <dgm:prSet/>
      <dgm:spPr/>
      <dgm:t>
        <a:bodyPr/>
        <a:lstStyle/>
        <a:p>
          <a:endParaRPr lang="en-US"/>
        </a:p>
      </dgm:t>
    </dgm:pt>
    <dgm:pt modelId="{E9703A91-9417-402C-ACFD-78CB715BD5BF}" type="sibTrans" cxnId="{CB421712-7F41-49E8-A2FB-FD2C01F5549F}">
      <dgm:prSet/>
      <dgm:spPr/>
      <dgm:t>
        <a:bodyPr/>
        <a:lstStyle/>
        <a:p>
          <a:endParaRPr lang="en-US"/>
        </a:p>
      </dgm:t>
    </dgm:pt>
    <dgm:pt modelId="{DB1B83EE-61A3-431D-AD58-3A3A21D60526}">
      <dgm:prSet/>
      <dgm:spPr/>
      <dgm:t>
        <a:bodyPr/>
        <a:lstStyle/>
        <a:p>
          <a:r>
            <a:rPr lang="en-US"/>
            <a:t>Cons:</a:t>
          </a:r>
        </a:p>
      </dgm:t>
    </dgm:pt>
    <dgm:pt modelId="{F543F04B-7B81-408B-8943-A15EB03F9ECA}" type="parTrans" cxnId="{2B642D94-40CD-4FFE-B061-C788B24066A9}">
      <dgm:prSet/>
      <dgm:spPr/>
      <dgm:t>
        <a:bodyPr/>
        <a:lstStyle/>
        <a:p>
          <a:endParaRPr lang="en-US"/>
        </a:p>
      </dgm:t>
    </dgm:pt>
    <dgm:pt modelId="{ABA06DAC-50B8-44F4-B4FA-AC437BFABB5F}" type="sibTrans" cxnId="{2B642D94-40CD-4FFE-B061-C788B24066A9}">
      <dgm:prSet/>
      <dgm:spPr/>
      <dgm:t>
        <a:bodyPr/>
        <a:lstStyle/>
        <a:p>
          <a:endParaRPr lang="en-US"/>
        </a:p>
      </dgm:t>
    </dgm:pt>
    <dgm:pt modelId="{6AC93DFA-19A1-406A-B2A3-428FF7E7EAD2}">
      <dgm:prSet/>
      <dgm:spPr/>
      <dgm:t>
        <a:bodyPr/>
        <a:lstStyle/>
        <a:p>
          <a:r>
            <a:rPr lang="en-US"/>
            <a:t>Can get squeezed between the Solution Architect and the Developers </a:t>
          </a:r>
        </a:p>
      </dgm:t>
    </dgm:pt>
    <dgm:pt modelId="{102C869D-C4E6-4C65-8231-1CBF188DF746}" type="parTrans" cxnId="{59F43E98-FC49-4C65-A385-58201B62BF36}">
      <dgm:prSet/>
      <dgm:spPr/>
      <dgm:t>
        <a:bodyPr/>
        <a:lstStyle/>
        <a:p>
          <a:endParaRPr lang="en-US"/>
        </a:p>
      </dgm:t>
    </dgm:pt>
    <dgm:pt modelId="{7FA92C1E-9A87-41E9-899A-AB164214E9D8}" type="sibTrans" cxnId="{59F43E98-FC49-4C65-A385-58201B62BF36}">
      <dgm:prSet/>
      <dgm:spPr/>
      <dgm:t>
        <a:bodyPr/>
        <a:lstStyle/>
        <a:p>
          <a:endParaRPr lang="en-US"/>
        </a:p>
      </dgm:t>
    </dgm:pt>
    <dgm:pt modelId="{27B72281-7F38-4C65-A7B9-9D27616BE33D}">
      <dgm:prSet/>
      <dgm:spPr/>
      <dgm:t>
        <a:bodyPr/>
        <a:lstStyle/>
        <a:p>
          <a:r>
            <a:rPr lang="en-US"/>
            <a:t>Lifelong learning required </a:t>
          </a:r>
        </a:p>
      </dgm:t>
    </dgm:pt>
    <dgm:pt modelId="{05EE1BBD-7B83-4622-B621-05D79D07DF4B}" type="parTrans" cxnId="{8CCA4D6C-BA34-45C6-858C-B5DF5B66548A}">
      <dgm:prSet/>
      <dgm:spPr/>
      <dgm:t>
        <a:bodyPr/>
        <a:lstStyle/>
        <a:p>
          <a:endParaRPr lang="en-US"/>
        </a:p>
      </dgm:t>
    </dgm:pt>
    <dgm:pt modelId="{8A7E30BE-5650-4A35-8B6C-A95E03A82369}" type="sibTrans" cxnId="{8CCA4D6C-BA34-45C6-858C-B5DF5B66548A}">
      <dgm:prSet/>
      <dgm:spPr/>
      <dgm:t>
        <a:bodyPr/>
        <a:lstStyle/>
        <a:p>
          <a:endParaRPr lang="en-US"/>
        </a:p>
      </dgm:t>
    </dgm:pt>
    <dgm:pt modelId="{2721E8F2-7FCD-4854-8A96-DB0B514C9A0F}">
      <dgm:prSet/>
      <dgm:spPr/>
      <dgm:t>
        <a:bodyPr/>
        <a:lstStyle/>
        <a:p>
          <a:r>
            <a:rPr lang="en-US"/>
            <a:t>Turns into a Developer if the Project Management is weak </a:t>
          </a:r>
        </a:p>
      </dgm:t>
    </dgm:pt>
    <dgm:pt modelId="{709F14B0-B97A-48FC-8B4A-AD60053D84E5}" type="parTrans" cxnId="{AC437B56-ED05-4F7D-853D-56C5894B0D55}">
      <dgm:prSet/>
      <dgm:spPr/>
      <dgm:t>
        <a:bodyPr/>
        <a:lstStyle/>
        <a:p>
          <a:endParaRPr lang="en-US"/>
        </a:p>
      </dgm:t>
    </dgm:pt>
    <dgm:pt modelId="{9BC04712-F70C-4A01-BA71-FFDB0A0DE3A2}" type="sibTrans" cxnId="{AC437B56-ED05-4F7D-853D-56C5894B0D55}">
      <dgm:prSet/>
      <dgm:spPr/>
      <dgm:t>
        <a:bodyPr/>
        <a:lstStyle/>
        <a:p>
          <a:endParaRPr lang="en-US"/>
        </a:p>
      </dgm:t>
    </dgm:pt>
    <dgm:pt modelId="{BCD9D94C-9CF3-4CA9-A687-283541CBB3E7}">
      <dgm:prSet/>
      <dgm:spPr/>
      <dgm:t>
        <a:bodyPr/>
        <a:lstStyle/>
        <a:p>
          <a:r>
            <a:rPr lang="en-US"/>
            <a:t>Loses motivation</a:t>
          </a:r>
        </a:p>
      </dgm:t>
    </dgm:pt>
    <dgm:pt modelId="{5F74C7B3-4AE7-4C72-8D5A-D5F118366A46}" type="parTrans" cxnId="{69EF6F70-B0E8-4EC4-854E-AC45723D12AA}">
      <dgm:prSet/>
      <dgm:spPr/>
      <dgm:t>
        <a:bodyPr/>
        <a:lstStyle/>
        <a:p>
          <a:endParaRPr lang="en-US"/>
        </a:p>
      </dgm:t>
    </dgm:pt>
    <dgm:pt modelId="{1060FAFA-890C-41E3-9396-1AF9ACF271F1}" type="sibTrans" cxnId="{69EF6F70-B0E8-4EC4-854E-AC45723D12AA}">
      <dgm:prSet/>
      <dgm:spPr/>
      <dgm:t>
        <a:bodyPr/>
        <a:lstStyle/>
        <a:p>
          <a:endParaRPr lang="en-US"/>
        </a:p>
      </dgm:t>
    </dgm:pt>
    <dgm:pt modelId="{86340801-C885-406D-9759-D0E04E1234FE}">
      <dgm:prSet/>
      <dgm:spPr/>
      <dgm:t>
        <a:bodyPr/>
        <a:lstStyle/>
        <a:p>
          <a:r>
            <a:rPr lang="en-US"/>
            <a:t>Team might be too small </a:t>
          </a:r>
        </a:p>
      </dgm:t>
    </dgm:pt>
    <dgm:pt modelId="{8583ABF2-818D-4A39-9CA6-67AAE87C173B}" type="parTrans" cxnId="{578163AD-F35F-46D4-9E39-4085E115D0A5}">
      <dgm:prSet/>
      <dgm:spPr/>
      <dgm:t>
        <a:bodyPr/>
        <a:lstStyle/>
        <a:p>
          <a:endParaRPr lang="en-US"/>
        </a:p>
      </dgm:t>
    </dgm:pt>
    <dgm:pt modelId="{9840ED43-17A4-4B5D-BC80-A5240AB99057}" type="sibTrans" cxnId="{578163AD-F35F-46D4-9E39-4085E115D0A5}">
      <dgm:prSet/>
      <dgm:spPr/>
      <dgm:t>
        <a:bodyPr/>
        <a:lstStyle/>
        <a:p>
          <a:endParaRPr lang="en-US"/>
        </a:p>
      </dgm:t>
    </dgm:pt>
    <dgm:pt modelId="{CE49218A-B3A7-4495-A5E0-00D6E1F60B4D}">
      <dgm:prSet/>
      <dgm:spPr/>
      <dgm:t>
        <a:bodyPr/>
        <a:lstStyle/>
        <a:p>
          <a:r>
            <a:rPr lang="en-US"/>
            <a:t>Vulnerable to offshoring</a:t>
          </a:r>
        </a:p>
      </dgm:t>
    </dgm:pt>
    <dgm:pt modelId="{A106CB2F-2F17-410F-9FDE-93EDE1EBC9CF}" type="parTrans" cxnId="{418CB462-A856-4456-B5F0-E6E09C3CCBA7}">
      <dgm:prSet/>
      <dgm:spPr/>
      <dgm:t>
        <a:bodyPr/>
        <a:lstStyle/>
        <a:p>
          <a:endParaRPr lang="en-US"/>
        </a:p>
      </dgm:t>
    </dgm:pt>
    <dgm:pt modelId="{DD73109C-C5CD-458D-B98D-49E10CC6F278}" type="sibTrans" cxnId="{418CB462-A856-4456-B5F0-E6E09C3CCBA7}">
      <dgm:prSet/>
      <dgm:spPr/>
      <dgm:t>
        <a:bodyPr/>
        <a:lstStyle/>
        <a:p>
          <a:endParaRPr lang="en-US"/>
        </a:p>
      </dgm:t>
    </dgm:pt>
    <dgm:pt modelId="{CBC644F7-70E7-466B-9FE1-EA8BBB70DA68}" type="pres">
      <dgm:prSet presAssocID="{0FC5E97F-D212-4EC4-8C04-D54B4FC03810}" presName="linear" presStyleCnt="0">
        <dgm:presLayoutVars>
          <dgm:animLvl val="lvl"/>
          <dgm:resizeHandles val="exact"/>
        </dgm:presLayoutVars>
      </dgm:prSet>
      <dgm:spPr/>
    </dgm:pt>
    <dgm:pt modelId="{F63F4F71-25D0-4174-B6D5-03A5B39784AB}" type="pres">
      <dgm:prSet presAssocID="{4A5BA798-426A-46F4-A9A2-CAF1D501C7D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0647EC9-1022-4BCD-8FBC-1C888B66BBEA}" type="pres">
      <dgm:prSet presAssocID="{4A5BA798-426A-46F4-A9A2-CAF1D501C7D0}" presName="childText" presStyleLbl="revTx" presStyleIdx="0" presStyleCnt="2">
        <dgm:presLayoutVars>
          <dgm:bulletEnabled val="1"/>
        </dgm:presLayoutVars>
      </dgm:prSet>
      <dgm:spPr/>
    </dgm:pt>
    <dgm:pt modelId="{6F3C7980-CD20-4F95-9EC6-D8835458F1DA}" type="pres">
      <dgm:prSet presAssocID="{DB1B83EE-61A3-431D-AD58-3A3A21D6052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6A58A95-EE7B-460B-B4E4-188BAC087AF8}" type="pres">
      <dgm:prSet presAssocID="{DB1B83EE-61A3-431D-AD58-3A3A21D6052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B421712-7F41-49E8-A2FB-FD2C01F5549F}" srcId="{4A5BA798-426A-46F4-A9A2-CAF1D501C7D0}" destId="{C4F893FB-032B-41AD-9A91-0DF066077D0A}" srcOrd="2" destOrd="0" parTransId="{3E3C2111-3BE8-40F5-BE4B-8A0FD0823AC9}" sibTransId="{E9703A91-9417-402C-ACFD-78CB715BD5BF}"/>
    <dgm:cxn modelId="{CFFD765C-FB36-4EEA-8FD7-3BBDC8A84B92}" type="presOf" srcId="{2721E8F2-7FCD-4854-8A96-DB0B514C9A0F}" destId="{56A58A95-EE7B-460B-B4E4-188BAC087AF8}" srcOrd="0" destOrd="2" presId="urn:microsoft.com/office/officeart/2005/8/layout/vList2"/>
    <dgm:cxn modelId="{836B9442-F3F4-4CFE-BB7B-C7E6752C7A17}" srcId="{4A5BA798-426A-46F4-A9A2-CAF1D501C7D0}" destId="{FA55DA6F-327D-40A0-999F-CAED94293907}" srcOrd="1" destOrd="0" parTransId="{4A4F6A6E-68EE-4DA4-A692-7B595080F694}" sibTransId="{6CA4E34A-4B9E-4234-8AD6-4B0035D27580}"/>
    <dgm:cxn modelId="{418CB462-A856-4456-B5F0-E6E09C3CCBA7}" srcId="{DB1B83EE-61A3-431D-AD58-3A3A21D60526}" destId="{CE49218A-B3A7-4495-A5E0-00D6E1F60B4D}" srcOrd="4" destOrd="0" parTransId="{A106CB2F-2F17-410F-9FDE-93EDE1EBC9CF}" sibTransId="{DD73109C-C5CD-458D-B98D-49E10CC6F278}"/>
    <dgm:cxn modelId="{8CCA4D6C-BA34-45C6-858C-B5DF5B66548A}" srcId="{DB1B83EE-61A3-431D-AD58-3A3A21D60526}" destId="{27B72281-7F38-4C65-A7B9-9D27616BE33D}" srcOrd="1" destOrd="0" parTransId="{05EE1BBD-7B83-4622-B621-05D79D07DF4B}" sibTransId="{8A7E30BE-5650-4A35-8B6C-A95E03A82369}"/>
    <dgm:cxn modelId="{840F044F-A770-4D4C-A699-E474F21FB683}" type="presOf" srcId="{0FC5E97F-D212-4EC4-8C04-D54B4FC03810}" destId="{CBC644F7-70E7-466B-9FE1-EA8BBB70DA68}" srcOrd="0" destOrd="0" presId="urn:microsoft.com/office/officeart/2005/8/layout/vList2"/>
    <dgm:cxn modelId="{69EF6F70-B0E8-4EC4-854E-AC45723D12AA}" srcId="{2721E8F2-7FCD-4854-8A96-DB0B514C9A0F}" destId="{BCD9D94C-9CF3-4CA9-A687-283541CBB3E7}" srcOrd="0" destOrd="0" parTransId="{5F74C7B3-4AE7-4C72-8D5A-D5F118366A46}" sibTransId="{1060FAFA-890C-41E3-9396-1AF9ACF271F1}"/>
    <dgm:cxn modelId="{F4277471-3072-47CB-9753-AC96E610E7C4}" type="presOf" srcId="{C3B5F63D-97E8-445A-A58B-305431AC46B2}" destId="{A0647EC9-1022-4BCD-8FBC-1C888B66BBEA}" srcOrd="0" destOrd="0" presId="urn:microsoft.com/office/officeart/2005/8/layout/vList2"/>
    <dgm:cxn modelId="{AC437B56-ED05-4F7D-853D-56C5894B0D55}" srcId="{DB1B83EE-61A3-431D-AD58-3A3A21D60526}" destId="{2721E8F2-7FCD-4854-8A96-DB0B514C9A0F}" srcOrd="2" destOrd="0" parTransId="{709F14B0-B97A-48FC-8B4A-AD60053D84E5}" sibTransId="{9BC04712-F70C-4A01-BA71-FFDB0A0DE3A2}"/>
    <dgm:cxn modelId="{C53C8077-28B7-46A3-A1C5-1DAF2F5BD106}" type="presOf" srcId="{C4F893FB-032B-41AD-9A91-0DF066077D0A}" destId="{A0647EC9-1022-4BCD-8FBC-1C888B66BBEA}" srcOrd="0" destOrd="2" presId="urn:microsoft.com/office/officeart/2005/8/layout/vList2"/>
    <dgm:cxn modelId="{EF11E091-065D-4E33-94AA-BFAA1DF4557A}" type="presOf" srcId="{DB1B83EE-61A3-431D-AD58-3A3A21D60526}" destId="{6F3C7980-CD20-4F95-9EC6-D8835458F1DA}" srcOrd="0" destOrd="0" presId="urn:microsoft.com/office/officeart/2005/8/layout/vList2"/>
    <dgm:cxn modelId="{2B642D94-40CD-4FFE-B061-C788B24066A9}" srcId="{0FC5E97F-D212-4EC4-8C04-D54B4FC03810}" destId="{DB1B83EE-61A3-431D-AD58-3A3A21D60526}" srcOrd="1" destOrd="0" parTransId="{F543F04B-7B81-408B-8943-A15EB03F9ECA}" sibTransId="{ABA06DAC-50B8-44F4-B4FA-AC437BFABB5F}"/>
    <dgm:cxn modelId="{59F43E98-FC49-4C65-A385-58201B62BF36}" srcId="{DB1B83EE-61A3-431D-AD58-3A3A21D60526}" destId="{6AC93DFA-19A1-406A-B2A3-428FF7E7EAD2}" srcOrd="0" destOrd="0" parTransId="{102C869D-C4E6-4C65-8231-1CBF188DF746}" sibTransId="{7FA92C1E-9A87-41E9-899A-AB164214E9D8}"/>
    <dgm:cxn modelId="{6D6CE49F-593E-41DE-A2B2-0C86569A2AD5}" type="presOf" srcId="{BCD9D94C-9CF3-4CA9-A687-283541CBB3E7}" destId="{56A58A95-EE7B-460B-B4E4-188BAC087AF8}" srcOrd="0" destOrd="3" presId="urn:microsoft.com/office/officeart/2005/8/layout/vList2"/>
    <dgm:cxn modelId="{29EB0DA8-5F2E-45EE-8AD1-A599F6F89C65}" type="presOf" srcId="{4A5BA798-426A-46F4-A9A2-CAF1D501C7D0}" destId="{F63F4F71-25D0-4174-B6D5-03A5B39784AB}" srcOrd="0" destOrd="0" presId="urn:microsoft.com/office/officeart/2005/8/layout/vList2"/>
    <dgm:cxn modelId="{5D4ED5AC-521D-4F51-BDA6-59F23B72DDA6}" srcId="{4A5BA798-426A-46F4-A9A2-CAF1D501C7D0}" destId="{C3B5F63D-97E8-445A-A58B-305431AC46B2}" srcOrd="0" destOrd="0" parTransId="{1206B127-8FD5-4896-83EB-4E5DE952296E}" sibTransId="{19EBE6A5-3CA8-4A0D-93D2-78770DF82604}"/>
    <dgm:cxn modelId="{578163AD-F35F-46D4-9E39-4085E115D0A5}" srcId="{DB1B83EE-61A3-431D-AD58-3A3A21D60526}" destId="{86340801-C885-406D-9759-D0E04E1234FE}" srcOrd="3" destOrd="0" parTransId="{8583ABF2-818D-4A39-9CA6-67AAE87C173B}" sibTransId="{9840ED43-17A4-4B5D-BC80-A5240AB99057}"/>
    <dgm:cxn modelId="{20F4DBC0-07FF-430E-B4B2-3A1ED439B792}" type="presOf" srcId="{27B72281-7F38-4C65-A7B9-9D27616BE33D}" destId="{56A58A95-EE7B-460B-B4E4-188BAC087AF8}" srcOrd="0" destOrd="1" presId="urn:microsoft.com/office/officeart/2005/8/layout/vList2"/>
    <dgm:cxn modelId="{F4DD90C5-5B12-42DC-BBAD-3CA76CEAF0F8}" type="presOf" srcId="{FA55DA6F-327D-40A0-999F-CAED94293907}" destId="{A0647EC9-1022-4BCD-8FBC-1C888B66BBEA}" srcOrd="0" destOrd="1" presId="urn:microsoft.com/office/officeart/2005/8/layout/vList2"/>
    <dgm:cxn modelId="{E2DE58D5-268A-467E-8B49-01B7C08D4629}" type="presOf" srcId="{6AC93DFA-19A1-406A-B2A3-428FF7E7EAD2}" destId="{56A58A95-EE7B-460B-B4E4-188BAC087AF8}" srcOrd="0" destOrd="0" presId="urn:microsoft.com/office/officeart/2005/8/layout/vList2"/>
    <dgm:cxn modelId="{CF2D19E1-121D-42F1-AE1B-CFA3587C77ED}" type="presOf" srcId="{CE49218A-B3A7-4495-A5E0-00D6E1F60B4D}" destId="{56A58A95-EE7B-460B-B4E4-188BAC087AF8}" srcOrd="0" destOrd="5" presId="urn:microsoft.com/office/officeart/2005/8/layout/vList2"/>
    <dgm:cxn modelId="{BDC009E8-92DA-415E-88B6-0079ADC91A3A}" type="presOf" srcId="{86340801-C885-406D-9759-D0E04E1234FE}" destId="{56A58A95-EE7B-460B-B4E4-188BAC087AF8}" srcOrd="0" destOrd="4" presId="urn:microsoft.com/office/officeart/2005/8/layout/vList2"/>
    <dgm:cxn modelId="{087014FB-194F-4EE0-8C26-F4EEAA4EDAFF}" srcId="{0FC5E97F-D212-4EC4-8C04-D54B4FC03810}" destId="{4A5BA798-426A-46F4-A9A2-CAF1D501C7D0}" srcOrd="0" destOrd="0" parTransId="{EEDE5138-6BE5-444E-A3A9-DEFD0A4CA8B5}" sibTransId="{70D8FB00-C6B8-40B7-A62E-9C4A7AE9E84B}"/>
    <dgm:cxn modelId="{58F77A2E-BB21-4BE0-9C09-1F06B88EB98C}" type="presParOf" srcId="{CBC644F7-70E7-466B-9FE1-EA8BBB70DA68}" destId="{F63F4F71-25D0-4174-B6D5-03A5B39784AB}" srcOrd="0" destOrd="0" presId="urn:microsoft.com/office/officeart/2005/8/layout/vList2"/>
    <dgm:cxn modelId="{466653B2-2974-4155-BD8B-96D3E7053822}" type="presParOf" srcId="{CBC644F7-70E7-466B-9FE1-EA8BBB70DA68}" destId="{A0647EC9-1022-4BCD-8FBC-1C888B66BBEA}" srcOrd="1" destOrd="0" presId="urn:microsoft.com/office/officeart/2005/8/layout/vList2"/>
    <dgm:cxn modelId="{AE827EA1-96C8-4724-B0B6-9551DDCF2E28}" type="presParOf" srcId="{CBC644F7-70E7-466B-9FE1-EA8BBB70DA68}" destId="{6F3C7980-CD20-4F95-9EC6-D8835458F1DA}" srcOrd="2" destOrd="0" presId="urn:microsoft.com/office/officeart/2005/8/layout/vList2"/>
    <dgm:cxn modelId="{4E1671AB-349B-47D9-A686-1AFB4B28F7D1}" type="presParOf" srcId="{CBC644F7-70E7-466B-9FE1-EA8BBB70DA68}" destId="{56A58A95-EE7B-460B-B4E4-188BAC087AF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2E680A2-B972-41E7-814C-6FF256B28C6B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EEAED4-3C22-4564-9CDE-3EF48AB184C7}">
      <dgm:prSet/>
      <dgm:spPr/>
      <dgm:t>
        <a:bodyPr/>
        <a:lstStyle/>
        <a:p>
          <a:r>
            <a:rPr lang="en-US"/>
            <a:t>Grows out of Lead Developer role </a:t>
          </a:r>
        </a:p>
      </dgm:t>
    </dgm:pt>
    <dgm:pt modelId="{6E73D4A4-FC47-47D6-8567-54411C5497CE}" type="parTrans" cxnId="{01ED2C53-C461-4F5B-9880-1DA2D0C48018}">
      <dgm:prSet/>
      <dgm:spPr/>
      <dgm:t>
        <a:bodyPr/>
        <a:lstStyle/>
        <a:p>
          <a:endParaRPr lang="en-US"/>
        </a:p>
      </dgm:t>
    </dgm:pt>
    <dgm:pt modelId="{70268081-D62F-475E-AE29-22A3A7A4E5AD}" type="sibTrans" cxnId="{01ED2C53-C461-4F5B-9880-1DA2D0C48018}">
      <dgm:prSet/>
      <dgm:spPr/>
      <dgm:t>
        <a:bodyPr/>
        <a:lstStyle/>
        <a:p>
          <a:endParaRPr lang="en-US"/>
        </a:p>
      </dgm:t>
    </dgm:pt>
    <dgm:pt modelId="{BBF45943-D101-4A2B-931E-479B5B1F9C8D}">
      <dgm:prSet/>
      <dgm:spPr/>
      <dgm:t>
        <a:bodyPr/>
        <a:lstStyle/>
        <a:p>
          <a:r>
            <a:rPr lang="en-US"/>
            <a:t>Requires great relationship with Lead Developer </a:t>
          </a:r>
        </a:p>
      </dgm:t>
    </dgm:pt>
    <dgm:pt modelId="{A593CA74-9B31-48A2-BB9A-5AC9663BD80D}" type="parTrans" cxnId="{4A47546B-82D2-44E4-8DD0-9502D63C20D2}">
      <dgm:prSet/>
      <dgm:spPr/>
      <dgm:t>
        <a:bodyPr/>
        <a:lstStyle/>
        <a:p>
          <a:endParaRPr lang="en-US"/>
        </a:p>
      </dgm:t>
    </dgm:pt>
    <dgm:pt modelId="{8E34875D-391C-40BF-95C8-05D05E8C8019}" type="sibTrans" cxnId="{4A47546B-82D2-44E4-8DD0-9502D63C20D2}">
      <dgm:prSet/>
      <dgm:spPr/>
      <dgm:t>
        <a:bodyPr/>
        <a:lstStyle/>
        <a:p>
          <a:endParaRPr lang="en-US"/>
        </a:p>
      </dgm:t>
    </dgm:pt>
    <dgm:pt modelId="{D5812CED-CE49-4DA0-980A-F77725E66235}">
      <dgm:prSet/>
      <dgm:spPr/>
      <dgm:t>
        <a:bodyPr/>
        <a:lstStyle/>
        <a:p>
          <a:r>
            <a:rPr lang="en-US"/>
            <a:t>Always maintains helicopter view </a:t>
          </a:r>
        </a:p>
      </dgm:t>
    </dgm:pt>
    <dgm:pt modelId="{B0014112-0568-46B8-ADA8-5ED6E7E61BFA}" type="parTrans" cxnId="{23EBDE8C-3154-4F49-BEEC-828D06FC362F}">
      <dgm:prSet/>
      <dgm:spPr/>
      <dgm:t>
        <a:bodyPr/>
        <a:lstStyle/>
        <a:p>
          <a:endParaRPr lang="en-US"/>
        </a:p>
      </dgm:t>
    </dgm:pt>
    <dgm:pt modelId="{72B7F7E0-60CC-4A4F-8CBA-091DECA87C4D}" type="sibTrans" cxnId="{23EBDE8C-3154-4F49-BEEC-828D06FC362F}">
      <dgm:prSet/>
      <dgm:spPr/>
      <dgm:t>
        <a:bodyPr/>
        <a:lstStyle/>
        <a:p>
          <a:endParaRPr lang="en-US"/>
        </a:p>
      </dgm:t>
    </dgm:pt>
    <dgm:pt modelId="{0A14B9C8-10BA-4908-A827-1722FA1023EE}">
      <dgm:prSet/>
      <dgm:spPr/>
      <dgm:t>
        <a:bodyPr/>
        <a:lstStyle/>
        <a:p>
          <a:r>
            <a:rPr lang="en-US"/>
            <a:t>It is not bad to help with code, but there is another role for that</a:t>
          </a:r>
        </a:p>
      </dgm:t>
    </dgm:pt>
    <dgm:pt modelId="{AF203365-4672-49CF-B456-829A4FADAAD8}" type="parTrans" cxnId="{4E7D3490-5BC7-4C4E-9DF6-F46661535085}">
      <dgm:prSet/>
      <dgm:spPr/>
      <dgm:t>
        <a:bodyPr/>
        <a:lstStyle/>
        <a:p>
          <a:endParaRPr lang="en-US"/>
        </a:p>
      </dgm:t>
    </dgm:pt>
    <dgm:pt modelId="{2F191C3A-22A9-4E05-989A-913EE7EDC6AD}" type="sibTrans" cxnId="{4E7D3490-5BC7-4C4E-9DF6-F46661535085}">
      <dgm:prSet/>
      <dgm:spPr/>
      <dgm:t>
        <a:bodyPr/>
        <a:lstStyle/>
        <a:p>
          <a:endParaRPr lang="en-US"/>
        </a:p>
      </dgm:t>
    </dgm:pt>
    <dgm:pt modelId="{D8585CA5-C5F1-498B-A293-19EFD3A11822}">
      <dgm:prSet/>
      <dgm:spPr/>
      <dgm:t>
        <a:bodyPr/>
        <a:lstStyle/>
        <a:p>
          <a:r>
            <a:rPr lang="en-US"/>
            <a:t>Deep understanding of design patterns </a:t>
          </a:r>
        </a:p>
      </dgm:t>
    </dgm:pt>
    <dgm:pt modelId="{ABB945B1-FD54-4895-89D0-E50B9034BDCE}" type="parTrans" cxnId="{7FC2FF94-C314-4525-B42E-8F910DB5A057}">
      <dgm:prSet/>
      <dgm:spPr/>
      <dgm:t>
        <a:bodyPr/>
        <a:lstStyle/>
        <a:p>
          <a:endParaRPr lang="en-US"/>
        </a:p>
      </dgm:t>
    </dgm:pt>
    <dgm:pt modelId="{25A81108-58D2-476E-AA60-93C355F5A02B}" type="sibTrans" cxnId="{7FC2FF94-C314-4525-B42E-8F910DB5A057}">
      <dgm:prSet/>
      <dgm:spPr/>
      <dgm:t>
        <a:bodyPr/>
        <a:lstStyle/>
        <a:p>
          <a:endParaRPr lang="en-US"/>
        </a:p>
      </dgm:t>
    </dgm:pt>
    <dgm:pt modelId="{FBA25EDD-C1ED-420D-9034-9F73C1467E29}">
      <dgm:prSet/>
      <dgm:spPr/>
      <dgm:t>
        <a:bodyPr/>
        <a:lstStyle/>
        <a:p>
          <a:r>
            <a:rPr lang="en-US"/>
            <a:t>Fluent in UML or other design tools </a:t>
          </a:r>
        </a:p>
      </dgm:t>
    </dgm:pt>
    <dgm:pt modelId="{76BA40DE-BDFD-4642-B006-F5A3069826F5}" type="parTrans" cxnId="{50C24772-437E-473C-BAA6-C908F8748F53}">
      <dgm:prSet/>
      <dgm:spPr/>
      <dgm:t>
        <a:bodyPr/>
        <a:lstStyle/>
        <a:p>
          <a:endParaRPr lang="en-US"/>
        </a:p>
      </dgm:t>
    </dgm:pt>
    <dgm:pt modelId="{AA50660F-2B63-47D2-967B-EE7F0CF9D4F3}" type="sibTrans" cxnId="{50C24772-437E-473C-BAA6-C908F8748F53}">
      <dgm:prSet/>
      <dgm:spPr/>
      <dgm:t>
        <a:bodyPr/>
        <a:lstStyle/>
        <a:p>
          <a:endParaRPr lang="en-US"/>
        </a:p>
      </dgm:t>
    </dgm:pt>
    <dgm:pt modelId="{071CA59D-BB9A-41F7-9A77-C1D5419A4E4D}">
      <dgm:prSet/>
      <dgm:spPr/>
      <dgm:t>
        <a:bodyPr/>
        <a:lstStyle/>
        <a:p>
          <a:r>
            <a:rPr lang="en-US"/>
            <a:t>Experience with tools &amp; code generators</a:t>
          </a:r>
        </a:p>
      </dgm:t>
    </dgm:pt>
    <dgm:pt modelId="{B79C3651-8828-41BD-9B79-BEEEE7B09558}" type="parTrans" cxnId="{79915CB9-ECE2-4727-BF5D-CE5EF218343F}">
      <dgm:prSet/>
      <dgm:spPr/>
      <dgm:t>
        <a:bodyPr/>
        <a:lstStyle/>
        <a:p>
          <a:endParaRPr lang="en-US"/>
        </a:p>
      </dgm:t>
    </dgm:pt>
    <dgm:pt modelId="{8340D282-24E2-4F06-8845-D5E3D1E44656}" type="sibTrans" cxnId="{79915CB9-ECE2-4727-BF5D-CE5EF218343F}">
      <dgm:prSet/>
      <dgm:spPr/>
      <dgm:t>
        <a:bodyPr/>
        <a:lstStyle/>
        <a:p>
          <a:endParaRPr lang="en-US"/>
        </a:p>
      </dgm:t>
    </dgm:pt>
    <dgm:pt modelId="{47B34307-2BCF-44A9-8F8F-46DE8152649B}" type="pres">
      <dgm:prSet presAssocID="{12E680A2-B972-41E7-814C-6FF256B28C6B}" presName="linear" presStyleCnt="0">
        <dgm:presLayoutVars>
          <dgm:animLvl val="lvl"/>
          <dgm:resizeHandles val="exact"/>
        </dgm:presLayoutVars>
      </dgm:prSet>
      <dgm:spPr/>
    </dgm:pt>
    <dgm:pt modelId="{BDA8F5FE-CE46-4462-9BF8-3B5119D263AB}" type="pres">
      <dgm:prSet presAssocID="{A1EEAED4-3C22-4564-9CDE-3EF48AB184C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E9B7AFF-69DA-4E25-9974-014D00DB65C6}" type="pres">
      <dgm:prSet presAssocID="{70268081-D62F-475E-AE29-22A3A7A4E5AD}" presName="spacer" presStyleCnt="0"/>
      <dgm:spPr/>
    </dgm:pt>
    <dgm:pt modelId="{E50A3CC3-8D04-4D51-BE93-BB17D4A8FAAF}" type="pres">
      <dgm:prSet presAssocID="{BBF45943-D101-4A2B-931E-479B5B1F9C8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8C90AB7-5CB1-484D-AF86-8B53996D20DE}" type="pres">
      <dgm:prSet presAssocID="{8E34875D-391C-40BF-95C8-05D05E8C8019}" presName="spacer" presStyleCnt="0"/>
      <dgm:spPr/>
    </dgm:pt>
    <dgm:pt modelId="{3391E3A9-D70C-4788-A133-930FE386C75F}" type="pres">
      <dgm:prSet presAssocID="{D5812CED-CE49-4DA0-980A-F77725E6623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ADBA0C7-227D-44FF-B259-D80131CA01AF}" type="pres">
      <dgm:prSet presAssocID="{D5812CED-CE49-4DA0-980A-F77725E66235}" presName="childText" presStyleLbl="revTx" presStyleIdx="0" presStyleCnt="1">
        <dgm:presLayoutVars>
          <dgm:bulletEnabled val="1"/>
        </dgm:presLayoutVars>
      </dgm:prSet>
      <dgm:spPr/>
    </dgm:pt>
    <dgm:pt modelId="{6317E9D2-571C-47D3-ACAD-EA4223B78B18}" type="pres">
      <dgm:prSet presAssocID="{D8585CA5-C5F1-498B-A293-19EFD3A1182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3098F7F-CC5C-4397-A90C-050CA63BD03B}" type="pres">
      <dgm:prSet presAssocID="{25A81108-58D2-476E-AA60-93C355F5A02B}" presName="spacer" presStyleCnt="0"/>
      <dgm:spPr/>
    </dgm:pt>
    <dgm:pt modelId="{D5300B93-7180-446B-A959-73190EE10458}" type="pres">
      <dgm:prSet presAssocID="{FBA25EDD-C1ED-420D-9034-9F73C1467E2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358497A-9917-4A66-9CF3-85469E30E7ED}" type="pres">
      <dgm:prSet presAssocID="{AA50660F-2B63-47D2-967B-EE7F0CF9D4F3}" presName="spacer" presStyleCnt="0"/>
      <dgm:spPr/>
    </dgm:pt>
    <dgm:pt modelId="{50C4C027-EE1E-4F1C-B83A-7D0A61FDC510}" type="pres">
      <dgm:prSet presAssocID="{071CA59D-BB9A-41F7-9A77-C1D5419A4E4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BDA130E-ACFD-48D2-AB0B-90AEB867FC8B}" type="presOf" srcId="{BBF45943-D101-4A2B-931E-479B5B1F9C8D}" destId="{E50A3CC3-8D04-4D51-BE93-BB17D4A8FAAF}" srcOrd="0" destOrd="0" presId="urn:microsoft.com/office/officeart/2005/8/layout/vList2"/>
    <dgm:cxn modelId="{BC9F0733-D8AD-4E34-A5EF-3C441B930EA0}" type="presOf" srcId="{FBA25EDD-C1ED-420D-9034-9F73C1467E29}" destId="{D5300B93-7180-446B-A959-73190EE10458}" srcOrd="0" destOrd="0" presId="urn:microsoft.com/office/officeart/2005/8/layout/vList2"/>
    <dgm:cxn modelId="{CFCC6133-FF13-481E-B385-41511EFED69C}" type="presOf" srcId="{D5812CED-CE49-4DA0-980A-F77725E66235}" destId="{3391E3A9-D70C-4788-A133-930FE386C75F}" srcOrd="0" destOrd="0" presId="urn:microsoft.com/office/officeart/2005/8/layout/vList2"/>
    <dgm:cxn modelId="{035E8A38-06C3-4E39-B61D-39DDA8F0281E}" type="presOf" srcId="{A1EEAED4-3C22-4564-9CDE-3EF48AB184C7}" destId="{BDA8F5FE-CE46-4462-9BF8-3B5119D263AB}" srcOrd="0" destOrd="0" presId="urn:microsoft.com/office/officeart/2005/8/layout/vList2"/>
    <dgm:cxn modelId="{4A47546B-82D2-44E4-8DD0-9502D63C20D2}" srcId="{12E680A2-B972-41E7-814C-6FF256B28C6B}" destId="{BBF45943-D101-4A2B-931E-479B5B1F9C8D}" srcOrd="1" destOrd="0" parTransId="{A593CA74-9B31-48A2-BB9A-5AC9663BD80D}" sibTransId="{8E34875D-391C-40BF-95C8-05D05E8C8019}"/>
    <dgm:cxn modelId="{37FE6150-C4E2-45AE-A73E-B82CF95B6AC6}" type="presOf" srcId="{0A14B9C8-10BA-4908-A827-1722FA1023EE}" destId="{EADBA0C7-227D-44FF-B259-D80131CA01AF}" srcOrd="0" destOrd="0" presId="urn:microsoft.com/office/officeart/2005/8/layout/vList2"/>
    <dgm:cxn modelId="{50C24772-437E-473C-BAA6-C908F8748F53}" srcId="{12E680A2-B972-41E7-814C-6FF256B28C6B}" destId="{FBA25EDD-C1ED-420D-9034-9F73C1467E29}" srcOrd="4" destOrd="0" parTransId="{76BA40DE-BDFD-4642-B006-F5A3069826F5}" sibTransId="{AA50660F-2B63-47D2-967B-EE7F0CF9D4F3}"/>
    <dgm:cxn modelId="{01ED2C53-C461-4F5B-9880-1DA2D0C48018}" srcId="{12E680A2-B972-41E7-814C-6FF256B28C6B}" destId="{A1EEAED4-3C22-4564-9CDE-3EF48AB184C7}" srcOrd="0" destOrd="0" parTransId="{6E73D4A4-FC47-47D6-8567-54411C5497CE}" sibTransId="{70268081-D62F-475E-AE29-22A3A7A4E5AD}"/>
    <dgm:cxn modelId="{59D1565A-A39C-4E6D-B3E7-894180CE29B7}" type="presOf" srcId="{D8585CA5-C5F1-498B-A293-19EFD3A11822}" destId="{6317E9D2-571C-47D3-ACAD-EA4223B78B18}" srcOrd="0" destOrd="0" presId="urn:microsoft.com/office/officeart/2005/8/layout/vList2"/>
    <dgm:cxn modelId="{23EBDE8C-3154-4F49-BEEC-828D06FC362F}" srcId="{12E680A2-B972-41E7-814C-6FF256B28C6B}" destId="{D5812CED-CE49-4DA0-980A-F77725E66235}" srcOrd="2" destOrd="0" parTransId="{B0014112-0568-46B8-ADA8-5ED6E7E61BFA}" sibTransId="{72B7F7E0-60CC-4A4F-8CBA-091DECA87C4D}"/>
    <dgm:cxn modelId="{4E7D3490-5BC7-4C4E-9DF6-F46661535085}" srcId="{D5812CED-CE49-4DA0-980A-F77725E66235}" destId="{0A14B9C8-10BA-4908-A827-1722FA1023EE}" srcOrd="0" destOrd="0" parTransId="{AF203365-4672-49CF-B456-829A4FADAAD8}" sibTransId="{2F191C3A-22A9-4E05-989A-913EE7EDC6AD}"/>
    <dgm:cxn modelId="{7FC2FF94-C314-4525-B42E-8F910DB5A057}" srcId="{12E680A2-B972-41E7-814C-6FF256B28C6B}" destId="{D8585CA5-C5F1-498B-A293-19EFD3A11822}" srcOrd="3" destOrd="0" parTransId="{ABB945B1-FD54-4895-89D0-E50B9034BDCE}" sibTransId="{25A81108-58D2-476E-AA60-93C355F5A02B}"/>
    <dgm:cxn modelId="{6CB5C9A9-460C-48EE-9274-DCF445F53ACD}" type="presOf" srcId="{12E680A2-B972-41E7-814C-6FF256B28C6B}" destId="{47B34307-2BCF-44A9-8F8F-46DE8152649B}" srcOrd="0" destOrd="0" presId="urn:microsoft.com/office/officeart/2005/8/layout/vList2"/>
    <dgm:cxn modelId="{79915CB9-ECE2-4727-BF5D-CE5EF218343F}" srcId="{12E680A2-B972-41E7-814C-6FF256B28C6B}" destId="{071CA59D-BB9A-41F7-9A77-C1D5419A4E4D}" srcOrd="5" destOrd="0" parTransId="{B79C3651-8828-41BD-9B79-BEEEE7B09558}" sibTransId="{8340D282-24E2-4F06-8845-D5E3D1E44656}"/>
    <dgm:cxn modelId="{AF62D4EF-EE80-44C7-8F93-28EB1A830FA2}" type="presOf" srcId="{071CA59D-BB9A-41F7-9A77-C1D5419A4E4D}" destId="{50C4C027-EE1E-4F1C-B83A-7D0A61FDC510}" srcOrd="0" destOrd="0" presId="urn:microsoft.com/office/officeart/2005/8/layout/vList2"/>
    <dgm:cxn modelId="{B322FECD-6B5B-4E58-BE05-CDD5463C1DD6}" type="presParOf" srcId="{47B34307-2BCF-44A9-8F8F-46DE8152649B}" destId="{BDA8F5FE-CE46-4462-9BF8-3B5119D263AB}" srcOrd="0" destOrd="0" presId="urn:microsoft.com/office/officeart/2005/8/layout/vList2"/>
    <dgm:cxn modelId="{258E40DA-8F81-4632-9B09-FB0E2CB7D0DE}" type="presParOf" srcId="{47B34307-2BCF-44A9-8F8F-46DE8152649B}" destId="{9E9B7AFF-69DA-4E25-9974-014D00DB65C6}" srcOrd="1" destOrd="0" presId="urn:microsoft.com/office/officeart/2005/8/layout/vList2"/>
    <dgm:cxn modelId="{7DA0FF5E-EB14-4C14-8589-F1EFFCE44275}" type="presParOf" srcId="{47B34307-2BCF-44A9-8F8F-46DE8152649B}" destId="{E50A3CC3-8D04-4D51-BE93-BB17D4A8FAAF}" srcOrd="2" destOrd="0" presId="urn:microsoft.com/office/officeart/2005/8/layout/vList2"/>
    <dgm:cxn modelId="{DEC29B8A-4335-47C2-9F4C-63E520D02CA7}" type="presParOf" srcId="{47B34307-2BCF-44A9-8F8F-46DE8152649B}" destId="{68C90AB7-5CB1-484D-AF86-8B53996D20DE}" srcOrd="3" destOrd="0" presId="urn:microsoft.com/office/officeart/2005/8/layout/vList2"/>
    <dgm:cxn modelId="{A8B86851-A41E-458D-AC7D-17570C377696}" type="presParOf" srcId="{47B34307-2BCF-44A9-8F8F-46DE8152649B}" destId="{3391E3A9-D70C-4788-A133-930FE386C75F}" srcOrd="4" destOrd="0" presId="urn:microsoft.com/office/officeart/2005/8/layout/vList2"/>
    <dgm:cxn modelId="{36A07944-AF64-45CC-BEFB-EE1D4B74F1A9}" type="presParOf" srcId="{47B34307-2BCF-44A9-8F8F-46DE8152649B}" destId="{EADBA0C7-227D-44FF-B259-D80131CA01AF}" srcOrd="5" destOrd="0" presId="urn:microsoft.com/office/officeart/2005/8/layout/vList2"/>
    <dgm:cxn modelId="{70F6D321-91A6-40B9-9923-3D60D32A57B9}" type="presParOf" srcId="{47B34307-2BCF-44A9-8F8F-46DE8152649B}" destId="{6317E9D2-571C-47D3-ACAD-EA4223B78B18}" srcOrd="6" destOrd="0" presId="urn:microsoft.com/office/officeart/2005/8/layout/vList2"/>
    <dgm:cxn modelId="{BCF20F94-2848-404A-9DB8-4B8F552C2A71}" type="presParOf" srcId="{47B34307-2BCF-44A9-8F8F-46DE8152649B}" destId="{D3098F7F-CC5C-4397-A90C-050CA63BD03B}" srcOrd="7" destOrd="0" presId="urn:microsoft.com/office/officeart/2005/8/layout/vList2"/>
    <dgm:cxn modelId="{EFDDD8A5-FD55-4238-B0E8-6C477F19A47D}" type="presParOf" srcId="{47B34307-2BCF-44A9-8F8F-46DE8152649B}" destId="{D5300B93-7180-446B-A959-73190EE10458}" srcOrd="8" destOrd="0" presId="urn:microsoft.com/office/officeart/2005/8/layout/vList2"/>
    <dgm:cxn modelId="{95C54212-1D47-4479-B266-5AA3CF02F4BD}" type="presParOf" srcId="{47B34307-2BCF-44A9-8F8F-46DE8152649B}" destId="{7358497A-9917-4A66-9CF3-85469E30E7ED}" srcOrd="9" destOrd="0" presId="urn:microsoft.com/office/officeart/2005/8/layout/vList2"/>
    <dgm:cxn modelId="{418CC463-60CE-4380-A35D-3FC64278E3D9}" type="presParOf" srcId="{47B34307-2BCF-44A9-8F8F-46DE8152649B}" destId="{50C4C027-EE1E-4F1C-B83A-7D0A61FDC51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E7F7B0-CAC1-4AF9-955E-540C012350DB}" type="doc">
      <dgm:prSet loTypeId="urn:microsoft.com/office/officeart/2005/8/layout/hProcess6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B242175-0943-4114-AEB1-9C2BF2281444}">
      <dgm:prSet/>
      <dgm:spPr/>
      <dgm:t>
        <a:bodyPr/>
        <a:lstStyle/>
        <a:p>
          <a:r>
            <a:rPr lang="en-US"/>
            <a:t>Pros:</a:t>
          </a:r>
        </a:p>
      </dgm:t>
    </dgm:pt>
    <dgm:pt modelId="{C05CB6C9-BF20-470A-BABA-1FD43C912B56}" type="parTrans" cxnId="{4D38E0B7-527E-4E78-AE58-AF94E19C8AC2}">
      <dgm:prSet/>
      <dgm:spPr/>
      <dgm:t>
        <a:bodyPr/>
        <a:lstStyle/>
        <a:p>
          <a:endParaRPr lang="en-US"/>
        </a:p>
      </dgm:t>
    </dgm:pt>
    <dgm:pt modelId="{9445D43C-0A90-4DD7-9B78-B826089CFD10}" type="sibTrans" cxnId="{4D38E0B7-527E-4E78-AE58-AF94E19C8AC2}">
      <dgm:prSet/>
      <dgm:spPr/>
      <dgm:t>
        <a:bodyPr/>
        <a:lstStyle/>
        <a:p>
          <a:endParaRPr lang="en-US"/>
        </a:p>
      </dgm:t>
    </dgm:pt>
    <dgm:pt modelId="{05922D54-90C9-4BBB-8C94-FCEFAB169209}">
      <dgm:prSet/>
      <dgm:spPr/>
      <dgm:t>
        <a:bodyPr/>
        <a:lstStyle/>
        <a:p>
          <a:r>
            <a:rPr lang="en-US"/>
            <a:t>High value position </a:t>
          </a:r>
        </a:p>
      </dgm:t>
    </dgm:pt>
    <dgm:pt modelId="{A7F81BEB-FB32-4C20-AA81-EAA52520D8A2}" type="parTrans" cxnId="{5D85D019-17AB-4FA3-9E79-D4F623D544E6}">
      <dgm:prSet/>
      <dgm:spPr/>
      <dgm:t>
        <a:bodyPr/>
        <a:lstStyle/>
        <a:p>
          <a:endParaRPr lang="en-US"/>
        </a:p>
      </dgm:t>
    </dgm:pt>
    <dgm:pt modelId="{4697963E-157D-43C8-A410-3149E88E56D5}" type="sibTrans" cxnId="{5D85D019-17AB-4FA3-9E79-D4F623D544E6}">
      <dgm:prSet/>
      <dgm:spPr/>
      <dgm:t>
        <a:bodyPr/>
        <a:lstStyle/>
        <a:p>
          <a:endParaRPr lang="en-US"/>
        </a:p>
      </dgm:t>
    </dgm:pt>
    <dgm:pt modelId="{23695BFA-CAC9-4826-B61C-3C4798F226BF}">
      <dgm:prSet/>
      <dgm:spPr/>
      <dgm:t>
        <a:bodyPr/>
        <a:lstStyle/>
        <a:p>
          <a:r>
            <a:rPr lang="en-US"/>
            <a:t>Great salary </a:t>
          </a:r>
        </a:p>
      </dgm:t>
    </dgm:pt>
    <dgm:pt modelId="{52D6F3D2-9F23-4B79-AC64-A410B1D5F4A0}" type="parTrans" cxnId="{4C9B8D22-FDD5-4F11-9ACF-29CA1DC939B7}">
      <dgm:prSet/>
      <dgm:spPr/>
      <dgm:t>
        <a:bodyPr/>
        <a:lstStyle/>
        <a:p>
          <a:endParaRPr lang="en-US"/>
        </a:p>
      </dgm:t>
    </dgm:pt>
    <dgm:pt modelId="{CACFDE5A-0976-4F17-B550-A08074D66E59}" type="sibTrans" cxnId="{4C9B8D22-FDD5-4F11-9ACF-29CA1DC939B7}">
      <dgm:prSet/>
      <dgm:spPr/>
      <dgm:t>
        <a:bodyPr/>
        <a:lstStyle/>
        <a:p>
          <a:endParaRPr lang="en-US"/>
        </a:p>
      </dgm:t>
    </dgm:pt>
    <dgm:pt modelId="{CECC36B3-8353-4D75-A6FC-06B0D35AB1FF}">
      <dgm:prSet/>
      <dgm:spPr/>
      <dgm:t>
        <a:bodyPr/>
        <a:lstStyle/>
        <a:p>
          <a:r>
            <a:rPr lang="en-US"/>
            <a:t>Visible role </a:t>
          </a:r>
        </a:p>
      </dgm:t>
    </dgm:pt>
    <dgm:pt modelId="{8ACBA54C-DE4E-4AB9-8AD3-8BA674F17D99}" type="parTrans" cxnId="{AE24E2E1-44FC-46D8-B2F1-36CF7C2E01CE}">
      <dgm:prSet/>
      <dgm:spPr/>
      <dgm:t>
        <a:bodyPr/>
        <a:lstStyle/>
        <a:p>
          <a:endParaRPr lang="en-US"/>
        </a:p>
      </dgm:t>
    </dgm:pt>
    <dgm:pt modelId="{02171572-B09F-4D3D-B118-F7D49994C1F0}" type="sibTrans" cxnId="{AE24E2E1-44FC-46D8-B2F1-36CF7C2E01CE}">
      <dgm:prSet/>
      <dgm:spPr/>
      <dgm:t>
        <a:bodyPr/>
        <a:lstStyle/>
        <a:p>
          <a:endParaRPr lang="en-US"/>
        </a:p>
      </dgm:t>
    </dgm:pt>
    <dgm:pt modelId="{036ABC41-8744-4CF9-8C89-527BC71E55B8}">
      <dgm:prSet/>
      <dgm:spPr/>
      <dgm:t>
        <a:bodyPr/>
        <a:lstStyle/>
        <a:p>
          <a:r>
            <a:rPr lang="en-US"/>
            <a:t>Lots of interactions </a:t>
          </a:r>
        </a:p>
      </dgm:t>
    </dgm:pt>
    <dgm:pt modelId="{26D908DC-995E-412E-8556-D2D3E10922C3}" type="parTrans" cxnId="{3CF488C3-A446-42F4-847E-16954DB842FE}">
      <dgm:prSet/>
      <dgm:spPr/>
      <dgm:t>
        <a:bodyPr/>
        <a:lstStyle/>
        <a:p>
          <a:endParaRPr lang="en-US"/>
        </a:p>
      </dgm:t>
    </dgm:pt>
    <dgm:pt modelId="{C67193B9-94BC-40F7-A890-A9305CCA7874}" type="sibTrans" cxnId="{3CF488C3-A446-42F4-847E-16954DB842FE}">
      <dgm:prSet/>
      <dgm:spPr/>
      <dgm:t>
        <a:bodyPr/>
        <a:lstStyle/>
        <a:p>
          <a:endParaRPr lang="en-US"/>
        </a:p>
      </dgm:t>
    </dgm:pt>
    <dgm:pt modelId="{6A2D4547-8E9D-4DC1-8CDE-3FB402D43934}">
      <dgm:prSet/>
      <dgm:spPr/>
      <dgm:t>
        <a:bodyPr/>
        <a:lstStyle/>
        <a:p>
          <a:r>
            <a:rPr lang="en-US"/>
            <a:t>Safe from outsourcing</a:t>
          </a:r>
        </a:p>
      </dgm:t>
    </dgm:pt>
    <dgm:pt modelId="{3E6262AC-08A8-4D3A-85BD-77DF5CB62249}" type="parTrans" cxnId="{D67BB49C-8542-47FD-9C49-24DFF968356D}">
      <dgm:prSet/>
      <dgm:spPr/>
      <dgm:t>
        <a:bodyPr/>
        <a:lstStyle/>
        <a:p>
          <a:endParaRPr lang="en-US"/>
        </a:p>
      </dgm:t>
    </dgm:pt>
    <dgm:pt modelId="{877A38C0-413E-4F06-917D-F09EC05FA38E}" type="sibTrans" cxnId="{D67BB49C-8542-47FD-9C49-24DFF968356D}">
      <dgm:prSet/>
      <dgm:spPr/>
      <dgm:t>
        <a:bodyPr/>
        <a:lstStyle/>
        <a:p>
          <a:endParaRPr lang="en-US"/>
        </a:p>
      </dgm:t>
    </dgm:pt>
    <dgm:pt modelId="{BDA8B666-F330-4705-B516-ED4998464C23}">
      <dgm:prSet/>
      <dgm:spPr/>
      <dgm:t>
        <a:bodyPr/>
        <a:lstStyle/>
        <a:p>
          <a:r>
            <a:rPr lang="en-US"/>
            <a:t>Cons:</a:t>
          </a:r>
        </a:p>
      </dgm:t>
    </dgm:pt>
    <dgm:pt modelId="{9E9834FB-DC5E-4045-B149-59985EEAE851}" type="parTrans" cxnId="{9CCEBC16-F89F-49DD-936B-E1F74CACE7ED}">
      <dgm:prSet/>
      <dgm:spPr/>
      <dgm:t>
        <a:bodyPr/>
        <a:lstStyle/>
        <a:p>
          <a:endParaRPr lang="en-US"/>
        </a:p>
      </dgm:t>
    </dgm:pt>
    <dgm:pt modelId="{97C85254-53ED-4707-A01B-D75FA2B6D6FB}" type="sibTrans" cxnId="{9CCEBC16-F89F-49DD-936B-E1F74CACE7ED}">
      <dgm:prSet/>
      <dgm:spPr/>
      <dgm:t>
        <a:bodyPr/>
        <a:lstStyle/>
        <a:p>
          <a:endParaRPr lang="en-US"/>
        </a:p>
      </dgm:t>
    </dgm:pt>
    <dgm:pt modelId="{242CF558-D1B5-4B47-9966-6C93416DD3BC}">
      <dgm:prSet/>
      <dgm:spPr/>
      <dgm:t>
        <a:bodyPr/>
        <a:lstStyle/>
        <a:p>
          <a:r>
            <a:rPr lang="en-US"/>
            <a:t>Difficult to stay up to date </a:t>
          </a:r>
        </a:p>
      </dgm:t>
    </dgm:pt>
    <dgm:pt modelId="{D63F6714-68C0-4053-B4F9-DFCEC3BA0DA6}" type="parTrans" cxnId="{831B3373-B89C-4510-B209-9C6D389ACF91}">
      <dgm:prSet/>
      <dgm:spPr/>
      <dgm:t>
        <a:bodyPr/>
        <a:lstStyle/>
        <a:p>
          <a:endParaRPr lang="en-US"/>
        </a:p>
      </dgm:t>
    </dgm:pt>
    <dgm:pt modelId="{D1DA8180-912E-4E43-97A1-9A123A3620FD}" type="sibTrans" cxnId="{831B3373-B89C-4510-B209-9C6D389ACF91}">
      <dgm:prSet/>
      <dgm:spPr/>
      <dgm:t>
        <a:bodyPr/>
        <a:lstStyle/>
        <a:p>
          <a:endParaRPr lang="en-US"/>
        </a:p>
      </dgm:t>
    </dgm:pt>
    <dgm:pt modelId="{AFF6E3F6-CC95-46EA-B641-42EFDD1CCC28}">
      <dgm:prSet/>
      <dgm:spPr/>
      <dgm:t>
        <a:bodyPr/>
        <a:lstStyle/>
        <a:p>
          <a:r>
            <a:rPr lang="en-US"/>
            <a:t>Difficult to get right </a:t>
          </a:r>
        </a:p>
      </dgm:t>
    </dgm:pt>
    <dgm:pt modelId="{F6097842-747B-45D5-BAEE-24EB62913352}" type="parTrans" cxnId="{5F15EEE5-FF11-46FF-A852-4427C781B7EA}">
      <dgm:prSet/>
      <dgm:spPr/>
      <dgm:t>
        <a:bodyPr/>
        <a:lstStyle/>
        <a:p>
          <a:endParaRPr lang="en-US"/>
        </a:p>
      </dgm:t>
    </dgm:pt>
    <dgm:pt modelId="{3224B56F-45D9-4C96-A521-9E3B9155B39A}" type="sibTrans" cxnId="{5F15EEE5-FF11-46FF-A852-4427C781B7EA}">
      <dgm:prSet/>
      <dgm:spPr/>
      <dgm:t>
        <a:bodyPr/>
        <a:lstStyle/>
        <a:p>
          <a:endParaRPr lang="en-US"/>
        </a:p>
      </dgm:t>
    </dgm:pt>
    <dgm:pt modelId="{CD10D85F-5195-420B-8265-50B75061318C}">
      <dgm:prSet/>
      <dgm:spPr/>
      <dgm:t>
        <a:bodyPr/>
        <a:lstStyle/>
        <a:p>
          <a:r>
            <a:rPr lang="en-US"/>
            <a:t>Can receive bad requirements </a:t>
          </a:r>
        </a:p>
      </dgm:t>
    </dgm:pt>
    <dgm:pt modelId="{D8232802-472D-4644-8A11-358850B2786F}" type="parTrans" cxnId="{2D50A801-B77E-430D-B79C-59E7489E6592}">
      <dgm:prSet/>
      <dgm:spPr/>
      <dgm:t>
        <a:bodyPr/>
        <a:lstStyle/>
        <a:p>
          <a:endParaRPr lang="en-US"/>
        </a:p>
      </dgm:t>
    </dgm:pt>
    <dgm:pt modelId="{B167C27D-E439-488D-8F0A-4E876E343641}" type="sibTrans" cxnId="{2D50A801-B77E-430D-B79C-59E7489E6592}">
      <dgm:prSet/>
      <dgm:spPr/>
      <dgm:t>
        <a:bodyPr/>
        <a:lstStyle/>
        <a:p>
          <a:endParaRPr lang="en-US"/>
        </a:p>
      </dgm:t>
    </dgm:pt>
    <dgm:pt modelId="{3AAE353B-9673-455A-8BFB-0294A9F3BD4E}">
      <dgm:prSet/>
      <dgm:spPr/>
      <dgm:t>
        <a:bodyPr/>
        <a:lstStyle/>
        <a:p>
          <a:r>
            <a:rPr lang="en-US"/>
            <a:t>First in line to receive blame</a:t>
          </a:r>
        </a:p>
      </dgm:t>
    </dgm:pt>
    <dgm:pt modelId="{4841450C-3A57-4C9C-ACFB-FF9360D46A3D}" type="parTrans" cxnId="{0DDB60DA-BFFA-4A3D-B406-234738A6AF02}">
      <dgm:prSet/>
      <dgm:spPr/>
      <dgm:t>
        <a:bodyPr/>
        <a:lstStyle/>
        <a:p>
          <a:endParaRPr lang="en-US"/>
        </a:p>
      </dgm:t>
    </dgm:pt>
    <dgm:pt modelId="{3E6AEBB3-E914-4766-BEA2-9E6D3A21C1FF}" type="sibTrans" cxnId="{0DDB60DA-BFFA-4A3D-B406-234738A6AF02}">
      <dgm:prSet/>
      <dgm:spPr/>
      <dgm:t>
        <a:bodyPr/>
        <a:lstStyle/>
        <a:p>
          <a:endParaRPr lang="en-US"/>
        </a:p>
      </dgm:t>
    </dgm:pt>
    <dgm:pt modelId="{C072AC4D-D95E-4BEB-895A-AA2C9B9350B5}" type="pres">
      <dgm:prSet presAssocID="{0DE7F7B0-CAC1-4AF9-955E-540C012350DB}" presName="theList" presStyleCnt="0">
        <dgm:presLayoutVars>
          <dgm:dir/>
          <dgm:animLvl val="lvl"/>
          <dgm:resizeHandles val="exact"/>
        </dgm:presLayoutVars>
      </dgm:prSet>
      <dgm:spPr/>
    </dgm:pt>
    <dgm:pt modelId="{1B97D125-C020-4557-AF43-944BFDDBF2A6}" type="pres">
      <dgm:prSet presAssocID="{FB242175-0943-4114-AEB1-9C2BF2281444}" presName="compNode" presStyleCnt="0"/>
      <dgm:spPr/>
    </dgm:pt>
    <dgm:pt modelId="{43AF3F5B-8574-45FE-AB3D-94C219B408D1}" type="pres">
      <dgm:prSet presAssocID="{FB242175-0943-4114-AEB1-9C2BF2281444}" presName="noGeometry" presStyleCnt="0"/>
      <dgm:spPr/>
    </dgm:pt>
    <dgm:pt modelId="{8B2CB9F2-4B1D-4C39-B479-E3E3EBAAC007}" type="pres">
      <dgm:prSet presAssocID="{FB242175-0943-4114-AEB1-9C2BF2281444}" presName="childTextVisible" presStyleLbl="bgAccFollowNode1" presStyleIdx="0" presStyleCnt="2">
        <dgm:presLayoutVars>
          <dgm:bulletEnabled val="1"/>
        </dgm:presLayoutVars>
      </dgm:prSet>
      <dgm:spPr/>
    </dgm:pt>
    <dgm:pt modelId="{20CBFE99-A05D-42FE-98B3-2752FC3AC80C}" type="pres">
      <dgm:prSet presAssocID="{FB242175-0943-4114-AEB1-9C2BF2281444}" presName="childTextHidden" presStyleLbl="bgAccFollowNode1" presStyleIdx="0" presStyleCnt="2"/>
      <dgm:spPr/>
    </dgm:pt>
    <dgm:pt modelId="{68ABE53E-48E0-400C-BE76-938362C4235A}" type="pres">
      <dgm:prSet presAssocID="{FB242175-0943-4114-AEB1-9C2BF228144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2CA41A4-93A6-4FB3-B32B-A6EB40DCE268}" type="pres">
      <dgm:prSet presAssocID="{FB242175-0943-4114-AEB1-9C2BF2281444}" presName="aSpace" presStyleCnt="0"/>
      <dgm:spPr/>
    </dgm:pt>
    <dgm:pt modelId="{0770C405-2090-431C-BA49-F501C6A4F20D}" type="pres">
      <dgm:prSet presAssocID="{BDA8B666-F330-4705-B516-ED4998464C23}" presName="compNode" presStyleCnt="0"/>
      <dgm:spPr/>
    </dgm:pt>
    <dgm:pt modelId="{CCA3F2FF-2FE6-431E-9349-98210663C88E}" type="pres">
      <dgm:prSet presAssocID="{BDA8B666-F330-4705-B516-ED4998464C23}" presName="noGeometry" presStyleCnt="0"/>
      <dgm:spPr/>
    </dgm:pt>
    <dgm:pt modelId="{889CF4D7-6CE2-4939-9B72-6BCEA9EBE826}" type="pres">
      <dgm:prSet presAssocID="{BDA8B666-F330-4705-B516-ED4998464C23}" presName="childTextVisible" presStyleLbl="bgAccFollowNode1" presStyleIdx="1" presStyleCnt="2">
        <dgm:presLayoutVars>
          <dgm:bulletEnabled val="1"/>
        </dgm:presLayoutVars>
      </dgm:prSet>
      <dgm:spPr/>
    </dgm:pt>
    <dgm:pt modelId="{62947EF1-CA6A-47D9-A2DC-0C86D5EC547D}" type="pres">
      <dgm:prSet presAssocID="{BDA8B666-F330-4705-B516-ED4998464C23}" presName="childTextHidden" presStyleLbl="bgAccFollowNode1" presStyleIdx="1" presStyleCnt="2"/>
      <dgm:spPr/>
    </dgm:pt>
    <dgm:pt modelId="{A00E8665-43DD-4DEA-88A8-ABFDA9F9F452}" type="pres">
      <dgm:prSet presAssocID="{BDA8B666-F330-4705-B516-ED4998464C23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2D50A801-B77E-430D-B79C-59E7489E6592}" srcId="{BDA8B666-F330-4705-B516-ED4998464C23}" destId="{CD10D85F-5195-420B-8265-50B75061318C}" srcOrd="2" destOrd="0" parTransId="{D8232802-472D-4644-8A11-358850B2786F}" sibTransId="{B167C27D-E439-488D-8F0A-4E876E343641}"/>
    <dgm:cxn modelId="{6FFB5005-C9E4-4E82-84F7-109387A40820}" type="presOf" srcId="{242CF558-D1B5-4B47-9966-6C93416DD3BC}" destId="{62947EF1-CA6A-47D9-A2DC-0C86D5EC547D}" srcOrd="1" destOrd="0" presId="urn:microsoft.com/office/officeart/2005/8/layout/hProcess6"/>
    <dgm:cxn modelId="{02F5680C-ABD6-42C4-9756-76B88D60A21D}" type="presOf" srcId="{CD10D85F-5195-420B-8265-50B75061318C}" destId="{62947EF1-CA6A-47D9-A2DC-0C86D5EC547D}" srcOrd="1" destOrd="2" presId="urn:microsoft.com/office/officeart/2005/8/layout/hProcess6"/>
    <dgm:cxn modelId="{84F90D15-27DF-4816-944C-EFDA5F402FD2}" type="presOf" srcId="{6A2D4547-8E9D-4DC1-8CDE-3FB402D43934}" destId="{8B2CB9F2-4B1D-4C39-B479-E3E3EBAAC007}" srcOrd="0" destOrd="4" presId="urn:microsoft.com/office/officeart/2005/8/layout/hProcess6"/>
    <dgm:cxn modelId="{9CCEBC16-F89F-49DD-936B-E1F74CACE7ED}" srcId="{0DE7F7B0-CAC1-4AF9-955E-540C012350DB}" destId="{BDA8B666-F330-4705-B516-ED4998464C23}" srcOrd="1" destOrd="0" parTransId="{9E9834FB-DC5E-4045-B149-59985EEAE851}" sibTransId="{97C85254-53ED-4707-A01B-D75FA2B6D6FB}"/>
    <dgm:cxn modelId="{5D85D019-17AB-4FA3-9E79-D4F623D544E6}" srcId="{FB242175-0943-4114-AEB1-9C2BF2281444}" destId="{05922D54-90C9-4BBB-8C94-FCEFAB169209}" srcOrd="0" destOrd="0" parTransId="{A7F81BEB-FB32-4C20-AA81-EAA52520D8A2}" sibTransId="{4697963E-157D-43C8-A410-3149E88E56D5}"/>
    <dgm:cxn modelId="{4C9B8D22-FDD5-4F11-9ACF-29CA1DC939B7}" srcId="{FB242175-0943-4114-AEB1-9C2BF2281444}" destId="{23695BFA-CAC9-4826-B61C-3C4798F226BF}" srcOrd="1" destOrd="0" parTransId="{52D6F3D2-9F23-4B79-AC64-A410B1D5F4A0}" sibTransId="{CACFDE5A-0976-4F17-B550-A08074D66E59}"/>
    <dgm:cxn modelId="{2916ED2A-81DD-4DE5-92A1-144E18CF8B06}" type="presOf" srcId="{242CF558-D1B5-4B47-9966-6C93416DD3BC}" destId="{889CF4D7-6CE2-4939-9B72-6BCEA9EBE826}" srcOrd="0" destOrd="0" presId="urn:microsoft.com/office/officeart/2005/8/layout/hProcess6"/>
    <dgm:cxn modelId="{7AD89930-F8BB-4BF4-85CA-C7E54B642133}" type="presOf" srcId="{0DE7F7B0-CAC1-4AF9-955E-540C012350DB}" destId="{C072AC4D-D95E-4BEB-895A-AA2C9B9350B5}" srcOrd="0" destOrd="0" presId="urn:microsoft.com/office/officeart/2005/8/layout/hProcess6"/>
    <dgm:cxn modelId="{D46A8335-650A-4CA4-A990-3147E2416207}" type="presOf" srcId="{AFF6E3F6-CC95-46EA-B641-42EFDD1CCC28}" destId="{889CF4D7-6CE2-4939-9B72-6BCEA9EBE826}" srcOrd="0" destOrd="1" presId="urn:microsoft.com/office/officeart/2005/8/layout/hProcess6"/>
    <dgm:cxn modelId="{4F962136-E5D4-4CCD-9E7E-CCC06A7DEAB6}" type="presOf" srcId="{3AAE353B-9673-455A-8BFB-0294A9F3BD4E}" destId="{62947EF1-CA6A-47D9-A2DC-0C86D5EC547D}" srcOrd="1" destOrd="3" presId="urn:microsoft.com/office/officeart/2005/8/layout/hProcess6"/>
    <dgm:cxn modelId="{1DC5FF3E-2E57-49CE-A45D-293FE86B2F96}" type="presOf" srcId="{AFF6E3F6-CC95-46EA-B641-42EFDD1CCC28}" destId="{62947EF1-CA6A-47D9-A2DC-0C86D5EC547D}" srcOrd="1" destOrd="1" presId="urn:microsoft.com/office/officeart/2005/8/layout/hProcess6"/>
    <dgm:cxn modelId="{1062F766-DD6B-44E4-84B2-7261637FF5E1}" type="presOf" srcId="{036ABC41-8744-4CF9-8C89-527BC71E55B8}" destId="{8B2CB9F2-4B1D-4C39-B479-E3E3EBAAC007}" srcOrd="0" destOrd="3" presId="urn:microsoft.com/office/officeart/2005/8/layout/hProcess6"/>
    <dgm:cxn modelId="{C45EA451-C2C3-4822-B5DB-824E0FCE9015}" type="presOf" srcId="{6A2D4547-8E9D-4DC1-8CDE-3FB402D43934}" destId="{20CBFE99-A05D-42FE-98B3-2752FC3AC80C}" srcOrd="1" destOrd="4" presId="urn:microsoft.com/office/officeart/2005/8/layout/hProcess6"/>
    <dgm:cxn modelId="{831B3373-B89C-4510-B209-9C6D389ACF91}" srcId="{BDA8B666-F330-4705-B516-ED4998464C23}" destId="{242CF558-D1B5-4B47-9966-6C93416DD3BC}" srcOrd="0" destOrd="0" parTransId="{D63F6714-68C0-4053-B4F9-DFCEC3BA0DA6}" sibTransId="{D1DA8180-912E-4E43-97A1-9A123A3620FD}"/>
    <dgm:cxn modelId="{E6465C54-E42D-4F34-BC62-0C2D448B5A49}" type="presOf" srcId="{CECC36B3-8353-4D75-A6FC-06B0D35AB1FF}" destId="{8B2CB9F2-4B1D-4C39-B479-E3E3EBAAC007}" srcOrd="0" destOrd="2" presId="urn:microsoft.com/office/officeart/2005/8/layout/hProcess6"/>
    <dgm:cxn modelId="{4AFDC879-D060-4043-819B-A100B06A403A}" type="presOf" srcId="{23695BFA-CAC9-4826-B61C-3C4798F226BF}" destId="{8B2CB9F2-4B1D-4C39-B479-E3E3EBAAC007}" srcOrd="0" destOrd="1" presId="urn:microsoft.com/office/officeart/2005/8/layout/hProcess6"/>
    <dgm:cxn modelId="{2B22787F-28BF-476E-80AC-6E716C1FBD76}" type="presOf" srcId="{05922D54-90C9-4BBB-8C94-FCEFAB169209}" destId="{8B2CB9F2-4B1D-4C39-B479-E3E3EBAAC007}" srcOrd="0" destOrd="0" presId="urn:microsoft.com/office/officeart/2005/8/layout/hProcess6"/>
    <dgm:cxn modelId="{80325A8C-9C37-4D5A-AC5F-8E3BFE699210}" type="presOf" srcId="{FB242175-0943-4114-AEB1-9C2BF2281444}" destId="{68ABE53E-48E0-400C-BE76-938362C4235A}" srcOrd="0" destOrd="0" presId="urn:microsoft.com/office/officeart/2005/8/layout/hProcess6"/>
    <dgm:cxn modelId="{467E2C8F-9D0F-447E-AE5D-B0FF11925A2D}" type="presOf" srcId="{23695BFA-CAC9-4826-B61C-3C4798F226BF}" destId="{20CBFE99-A05D-42FE-98B3-2752FC3AC80C}" srcOrd="1" destOrd="1" presId="urn:microsoft.com/office/officeart/2005/8/layout/hProcess6"/>
    <dgm:cxn modelId="{8CFD1B96-F6B8-46CD-8D5D-B4F4300EAE27}" type="presOf" srcId="{CD10D85F-5195-420B-8265-50B75061318C}" destId="{889CF4D7-6CE2-4939-9B72-6BCEA9EBE826}" srcOrd="0" destOrd="2" presId="urn:microsoft.com/office/officeart/2005/8/layout/hProcess6"/>
    <dgm:cxn modelId="{D67BB49C-8542-47FD-9C49-24DFF968356D}" srcId="{FB242175-0943-4114-AEB1-9C2BF2281444}" destId="{6A2D4547-8E9D-4DC1-8CDE-3FB402D43934}" srcOrd="4" destOrd="0" parTransId="{3E6262AC-08A8-4D3A-85BD-77DF5CB62249}" sibTransId="{877A38C0-413E-4F06-917D-F09EC05FA38E}"/>
    <dgm:cxn modelId="{B98C58A9-80DB-4523-8AAC-2148C5432340}" type="presOf" srcId="{CECC36B3-8353-4D75-A6FC-06B0D35AB1FF}" destId="{20CBFE99-A05D-42FE-98B3-2752FC3AC80C}" srcOrd="1" destOrd="2" presId="urn:microsoft.com/office/officeart/2005/8/layout/hProcess6"/>
    <dgm:cxn modelId="{70576BB4-70ED-4700-B6ED-540E4E672F46}" type="presOf" srcId="{3AAE353B-9673-455A-8BFB-0294A9F3BD4E}" destId="{889CF4D7-6CE2-4939-9B72-6BCEA9EBE826}" srcOrd="0" destOrd="3" presId="urn:microsoft.com/office/officeart/2005/8/layout/hProcess6"/>
    <dgm:cxn modelId="{4D38E0B7-527E-4E78-AE58-AF94E19C8AC2}" srcId="{0DE7F7B0-CAC1-4AF9-955E-540C012350DB}" destId="{FB242175-0943-4114-AEB1-9C2BF2281444}" srcOrd="0" destOrd="0" parTransId="{C05CB6C9-BF20-470A-BABA-1FD43C912B56}" sibTransId="{9445D43C-0A90-4DD7-9B78-B826089CFD10}"/>
    <dgm:cxn modelId="{3CF488C3-A446-42F4-847E-16954DB842FE}" srcId="{FB242175-0943-4114-AEB1-9C2BF2281444}" destId="{036ABC41-8744-4CF9-8C89-527BC71E55B8}" srcOrd="3" destOrd="0" parTransId="{26D908DC-995E-412E-8556-D2D3E10922C3}" sibTransId="{C67193B9-94BC-40F7-A890-A9305CCA7874}"/>
    <dgm:cxn modelId="{1077A8C3-05D7-463C-B298-DE28EC3BC63C}" type="presOf" srcId="{05922D54-90C9-4BBB-8C94-FCEFAB169209}" destId="{20CBFE99-A05D-42FE-98B3-2752FC3AC80C}" srcOrd="1" destOrd="0" presId="urn:microsoft.com/office/officeart/2005/8/layout/hProcess6"/>
    <dgm:cxn modelId="{44501FDA-BD0C-4ED6-B964-F8BD9157BEE9}" type="presOf" srcId="{BDA8B666-F330-4705-B516-ED4998464C23}" destId="{A00E8665-43DD-4DEA-88A8-ABFDA9F9F452}" srcOrd="0" destOrd="0" presId="urn:microsoft.com/office/officeart/2005/8/layout/hProcess6"/>
    <dgm:cxn modelId="{0DDB60DA-BFFA-4A3D-B406-234738A6AF02}" srcId="{BDA8B666-F330-4705-B516-ED4998464C23}" destId="{3AAE353B-9673-455A-8BFB-0294A9F3BD4E}" srcOrd="3" destOrd="0" parTransId="{4841450C-3A57-4C9C-ACFB-FF9360D46A3D}" sibTransId="{3E6AEBB3-E914-4766-BEA2-9E6D3A21C1FF}"/>
    <dgm:cxn modelId="{2BEA32DE-6235-4C84-9ABB-4FE238569796}" type="presOf" srcId="{036ABC41-8744-4CF9-8C89-527BC71E55B8}" destId="{20CBFE99-A05D-42FE-98B3-2752FC3AC80C}" srcOrd="1" destOrd="3" presId="urn:microsoft.com/office/officeart/2005/8/layout/hProcess6"/>
    <dgm:cxn modelId="{AE24E2E1-44FC-46D8-B2F1-36CF7C2E01CE}" srcId="{FB242175-0943-4114-AEB1-9C2BF2281444}" destId="{CECC36B3-8353-4D75-A6FC-06B0D35AB1FF}" srcOrd="2" destOrd="0" parTransId="{8ACBA54C-DE4E-4AB9-8AD3-8BA674F17D99}" sibTransId="{02171572-B09F-4D3D-B118-F7D49994C1F0}"/>
    <dgm:cxn modelId="{5F15EEE5-FF11-46FF-A852-4427C781B7EA}" srcId="{BDA8B666-F330-4705-B516-ED4998464C23}" destId="{AFF6E3F6-CC95-46EA-B641-42EFDD1CCC28}" srcOrd="1" destOrd="0" parTransId="{F6097842-747B-45D5-BAEE-24EB62913352}" sibTransId="{3224B56F-45D9-4C96-A521-9E3B9155B39A}"/>
    <dgm:cxn modelId="{F21C80F7-D233-4B64-8C9E-D91CE207FCC6}" type="presParOf" srcId="{C072AC4D-D95E-4BEB-895A-AA2C9B9350B5}" destId="{1B97D125-C020-4557-AF43-944BFDDBF2A6}" srcOrd="0" destOrd="0" presId="urn:microsoft.com/office/officeart/2005/8/layout/hProcess6"/>
    <dgm:cxn modelId="{EADCAFEC-6E9B-44A2-86CB-B90767E9C86C}" type="presParOf" srcId="{1B97D125-C020-4557-AF43-944BFDDBF2A6}" destId="{43AF3F5B-8574-45FE-AB3D-94C219B408D1}" srcOrd="0" destOrd="0" presId="urn:microsoft.com/office/officeart/2005/8/layout/hProcess6"/>
    <dgm:cxn modelId="{BBDC20D7-BCA6-40AA-9484-9814B227211E}" type="presParOf" srcId="{1B97D125-C020-4557-AF43-944BFDDBF2A6}" destId="{8B2CB9F2-4B1D-4C39-B479-E3E3EBAAC007}" srcOrd="1" destOrd="0" presId="urn:microsoft.com/office/officeart/2005/8/layout/hProcess6"/>
    <dgm:cxn modelId="{B7E2CC3D-2FE7-4295-ABBD-CC5D2F051920}" type="presParOf" srcId="{1B97D125-C020-4557-AF43-944BFDDBF2A6}" destId="{20CBFE99-A05D-42FE-98B3-2752FC3AC80C}" srcOrd="2" destOrd="0" presId="urn:microsoft.com/office/officeart/2005/8/layout/hProcess6"/>
    <dgm:cxn modelId="{4FE5E22E-2325-4279-ACB7-C990AF7B4BBB}" type="presParOf" srcId="{1B97D125-C020-4557-AF43-944BFDDBF2A6}" destId="{68ABE53E-48E0-400C-BE76-938362C4235A}" srcOrd="3" destOrd="0" presId="urn:microsoft.com/office/officeart/2005/8/layout/hProcess6"/>
    <dgm:cxn modelId="{AB4A34FE-30B4-4AFB-8F63-6435730B253A}" type="presParOf" srcId="{C072AC4D-D95E-4BEB-895A-AA2C9B9350B5}" destId="{E2CA41A4-93A6-4FB3-B32B-A6EB40DCE268}" srcOrd="1" destOrd="0" presId="urn:microsoft.com/office/officeart/2005/8/layout/hProcess6"/>
    <dgm:cxn modelId="{8EB9058F-847A-4467-861C-E97F0206BC4E}" type="presParOf" srcId="{C072AC4D-D95E-4BEB-895A-AA2C9B9350B5}" destId="{0770C405-2090-431C-BA49-F501C6A4F20D}" srcOrd="2" destOrd="0" presId="urn:microsoft.com/office/officeart/2005/8/layout/hProcess6"/>
    <dgm:cxn modelId="{C10033B2-219D-46D3-994D-ABC99B1DC46A}" type="presParOf" srcId="{0770C405-2090-431C-BA49-F501C6A4F20D}" destId="{CCA3F2FF-2FE6-431E-9349-98210663C88E}" srcOrd="0" destOrd="0" presId="urn:microsoft.com/office/officeart/2005/8/layout/hProcess6"/>
    <dgm:cxn modelId="{C6FDEF15-0C5E-45E1-9438-FB05546ECDB1}" type="presParOf" srcId="{0770C405-2090-431C-BA49-F501C6A4F20D}" destId="{889CF4D7-6CE2-4939-9B72-6BCEA9EBE826}" srcOrd="1" destOrd="0" presId="urn:microsoft.com/office/officeart/2005/8/layout/hProcess6"/>
    <dgm:cxn modelId="{12EB8D5E-4E19-4416-B942-4C9480D846B3}" type="presParOf" srcId="{0770C405-2090-431C-BA49-F501C6A4F20D}" destId="{62947EF1-CA6A-47D9-A2DC-0C86D5EC547D}" srcOrd="2" destOrd="0" presId="urn:microsoft.com/office/officeart/2005/8/layout/hProcess6"/>
    <dgm:cxn modelId="{DA7A3AD2-866A-4658-950F-F14D5A70D641}" type="presParOf" srcId="{0770C405-2090-431C-BA49-F501C6A4F20D}" destId="{A00E8665-43DD-4DEA-88A8-ABFDA9F9F452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9270D-E172-4FC4-823E-85133ACFFB4B}">
      <dsp:nvSpPr>
        <dsp:cNvPr id="0" name=""/>
        <dsp:cNvSpPr/>
      </dsp:nvSpPr>
      <dsp:spPr>
        <a:xfrm>
          <a:off x="0" y="519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49D879-C379-4F6C-8F93-830138D48D4C}">
      <dsp:nvSpPr>
        <dsp:cNvPr id="0" name=""/>
        <dsp:cNvSpPr/>
      </dsp:nvSpPr>
      <dsp:spPr>
        <a:xfrm>
          <a:off x="0" y="519"/>
          <a:ext cx="1338549" cy="850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Understanding the Business</a:t>
          </a:r>
        </a:p>
      </dsp:txBody>
      <dsp:txXfrm>
        <a:off x="0" y="519"/>
        <a:ext cx="1338549" cy="850797"/>
      </dsp:txXfrm>
    </dsp:sp>
    <dsp:sp modelId="{35709F92-FB61-4E67-8F05-C74D268F70F3}">
      <dsp:nvSpPr>
        <dsp:cNvPr id="0" name=""/>
        <dsp:cNvSpPr/>
      </dsp:nvSpPr>
      <dsp:spPr>
        <a:xfrm>
          <a:off x="1438940" y="39154"/>
          <a:ext cx="5253807" cy="772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more business understanding you have, the more useful you will be </a:t>
          </a:r>
        </a:p>
      </dsp:txBody>
      <dsp:txXfrm>
        <a:off x="1438940" y="39154"/>
        <a:ext cx="5253807" cy="772696"/>
      </dsp:txXfrm>
    </dsp:sp>
    <dsp:sp modelId="{B575C8E3-0A45-4469-9FB1-59ACFD398A16}">
      <dsp:nvSpPr>
        <dsp:cNvPr id="0" name=""/>
        <dsp:cNvSpPr/>
      </dsp:nvSpPr>
      <dsp:spPr>
        <a:xfrm>
          <a:off x="1338549" y="811850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6A74B72-BF13-4B66-99C3-8FE79F593F41}">
      <dsp:nvSpPr>
        <dsp:cNvPr id="0" name=""/>
        <dsp:cNvSpPr/>
      </dsp:nvSpPr>
      <dsp:spPr>
        <a:xfrm>
          <a:off x="0" y="851316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367258"/>
                <a:satOff val="-8124"/>
                <a:lumOff val="-16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367258"/>
                <a:satOff val="-8124"/>
                <a:lumOff val="-16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367258"/>
              <a:satOff val="-8124"/>
              <a:lumOff val="-16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0EEB33-EE35-4684-9036-FC3AA87D54E1}">
      <dsp:nvSpPr>
        <dsp:cNvPr id="0" name=""/>
        <dsp:cNvSpPr/>
      </dsp:nvSpPr>
      <dsp:spPr>
        <a:xfrm>
          <a:off x="0" y="851316"/>
          <a:ext cx="1338549" cy="850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Cross-Domain Understanding </a:t>
          </a:r>
        </a:p>
      </dsp:txBody>
      <dsp:txXfrm>
        <a:off x="0" y="851316"/>
        <a:ext cx="1338549" cy="850797"/>
      </dsp:txXfrm>
    </dsp:sp>
    <dsp:sp modelId="{C14F9B93-705E-4925-8E40-DE6E7B58CFEE}">
      <dsp:nvSpPr>
        <dsp:cNvPr id="0" name=""/>
        <dsp:cNvSpPr/>
      </dsp:nvSpPr>
      <dsp:spPr>
        <a:xfrm>
          <a:off x="1438940" y="889951"/>
          <a:ext cx="5253807" cy="772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You know bits of the other roles in the team as well</a:t>
          </a:r>
        </a:p>
      </dsp:txBody>
      <dsp:txXfrm>
        <a:off x="1438940" y="889951"/>
        <a:ext cx="5253807" cy="772696"/>
      </dsp:txXfrm>
    </dsp:sp>
    <dsp:sp modelId="{F6B147C9-126D-4168-8159-C7DD9C3D86EC}">
      <dsp:nvSpPr>
        <dsp:cNvPr id="0" name=""/>
        <dsp:cNvSpPr/>
      </dsp:nvSpPr>
      <dsp:spPr>
        <a:xfrm>
          <a:off x="1338549" y="1662647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A1452B5-6CB5-4464-9197-F7283C5066DB}">
      <dsp:nvSpPr>
        <dsp:cNvPr id="0" name=""/>
        <dsp:cNvSpPr/>
      </dsp:nvSpPr>
      <dsp:spPr>
        <a:xfrm>
          <a:off x="0" y="1702113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34515"/>
              <a:satOff val="-16247"/>
              <a:lumOff val="-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076C77-7FCD-471C-8D25-F343ADD36162}">
      <dsp:nvSpPr>
        <dsp:cNvPr id="0" name=""/>
        <dsp:cNvSpPr/>
      </dsp:nvSpPr>
      <dsp:spPr>
        <a:xfrm>
          <a:off x="0" y="1702113"/>
          <a:ext cx="1338549" cy="850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Multiple Perspectives </a:t>
          </a:r>
        </a:p>
      </dsp:txBody>
      <dsp:txXfrm>
        <a:off x="0" y="1702113"/>
        <a:ext cx="1338549" cy="850797"/>
      </dsp:txXfrm>
    </dsp:sp>
    <dsp:sp modelId="{D78E080E-F3DD-4274-9311-3BD31471589B}">
      <dsp:nvSpPr>
        <dsp:cNvPr id="0" name=""/>
        <dsp:cNvSpPr/>
      </dsp:nvSpPr>
      <dsp:spPr>
        <a:xfrm>
          <a:off x="1438940" y="1740748"/>
          <a:ext cx="5253807" cy="772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You need to see the problem from everyone's point of view</a:t>
          </a:r>
        </a:p>
      </dsp:txBody>
      <dsp:txXfrm>
        <a:off x="1438940" y="1740748"/>
        <a:ext cx="5253807" cy="772696"/>
      </dsp:txXfrm>
    </dsp:sp>
    <dsp:sp modelId="{CEB186EC-45F6-4AB4-904A-4BC9A94FA52D}">
      <dsp:nvSpPr>
        <dsp:cNvPr id="0" name=""/>
        <dsp:cNvSpPr/>
      </dsp:nvSpPr>
      <dsp:spPr>
        <a:xfrm>
          <a:off x="1338549" y="2513444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4F4CC8-4054-49FA-861F-01B625E7203C}">
      <dsp:nvSpPr>
        <dsp:cNvPr id="0" name=""/>
        <dsp:cNvSpPr/>
      </dsp:nvSpPr>
      <dsp:spPr>
        <a:xfrm>
          <a:off x="0" y="2552910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1101773"/>
                <a:satOff val="-24371"/>
                <a:lumOff val="-48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101773"/>
                <a:satOff val="-24371"/>
                <a:lumOff val="-48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101773"/>
              <a:satOff val="-24371"/>
              <a:lumOff val="-48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40162A-0774-4742-91EF-C3A0EAEB19F2}">
      <dsp:nvSpPr>
        <dsp:cNvPr id="0" name=""/>
        <dsp:cNvSpPr/>
      </dsp:nvSpPr>
      <dsp:spPr>
        <a:xfrm>
          <a:off x="0" y="2552910"/>
          <a:ext cx="1338549" cy="850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People Skills </a:t>
          </a:r>
        </a:p>
      </dsp:txBody>
      <dsp:txXfrm>
        <a:off x="0" y="2552910"/>
        <a:ext cx="1338549" cy="850797"/>
      </dsp:txXfrm>
    </dsp:sp>
    <dsp:sp modelId="{370FEFD7-36C4-4ABB-91F7-27D7C1740675}">
      <dsp:nvSpPr>
        <dsp:cNvPr id="0" name=""/>
        <dsp:cNvSpPr/>
      </dsp:nvSpPr>
      <dsp:spPr>
        <a:xfrm>
          <a:off x="1438940" y="2591545"/>
          <a:ext cx="5253807" cy="772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Just to make sure communication goes smoothly</a:t>
          </a:r>
        </a:p>
      </dsp:txBody>
      <dsp:txXfrm>
        <a:off x="1438940" y="2591545"/>
        <a:ext cx="5253807" cy="772696"/>
      </dsp:txXfrm>
    </dsp:sp>
    <dsp:sp modelId="{CA74B2A2-89E3-4B6C-9A1B-0E6695F2A14A}">
      <dsp:nvSpPr>
        <dsp:cNvPr id="0" name=""/>
        <dsp:cNvSpPr/>
      </dsp:nvSpPr>
      <dsp:spPr>
        <a:xfrm>
          <a:off x="1338549" y="3364241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9F0B44E-C040-4094-9489-BEB7FDAC3B94}">
      <dsp:nvSpPr>
        <dsp:cNvPr id="0" name=""/>
        <dsp:cNvSpPr/>
      </dsp:nvSpPr>
      <dsp:spPr>
        <a:xfrm>
          <a:off x="0" y="3403707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469031"/>
              <a:satOff val="-32495"/>
              <a:lumOff val="-64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E47C3D-BAB2-473A-A106-B188F86249FC}">
      <dsp:nvSpPr>
        <dsp:cNvPr id="0" name=""/>
        <dsp:cNvSpPr/>
      </dsp:nvSpPr>
      <dsp:spPr>
        <a:xfrm>
          <a:off x="0" y="3403707"/>
          <a:ext cx="1338549" cy="8507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Lifelong Learning</a:t>
          </a:r>
        </a:p>
      </dsp:txBody>
      <dsp:txXfrm>
        <a:off x="0" y="3403707"/>
        <a:ext cx="1338549" cy="850797"/>
      </dsp:txXfrm>
    </dsp:sp>
    <dsp:sp modelId="{D8DD3A8B-131D-450C-A904-BBB7AC6A99FC}">
      <dsp:nvSpPr>
        <dsp:cNvPr id="0" name=""/>
        <dsp:cNvSpPr/>
      </dsp:nvSpPr>
      <dsp:spPr>
        <a:xfrm>
          <a:off x="1438940" y="3442342"/>
          <a:ext cx="5253807" cy="772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is moving super fast; you need to stay relevant</a:t>
          </a:r>
        </a:p>
      </dsp:txBody>
      <dsp:txXfrm>
        <a:off x="1438940" y="3442342"/>
        <a:ext cx="5253807" cy="772696"/>
      </dsp:txXfrm>
    </dsp:sp>
    <dsp:sp modelId="{E65799E7-174D-4894-B8CD-B702C7D2F531}">
      <dsp:nvSpPr>
        <dsp:cNvPr id="0" name=""/>
        <dsp:cNvSpPr/>
      </dsp:nvSpPr>
      <dsp:spPr>
        <a:xfrm>
          <a:off x="1338549" y="4215038"/>
          <a:ext cx="535419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6182-37C9-427F-96D9-05CE3219E30A}">
      <dsp:nvSpPr>
        <dsp:cNvPr id="0" name=""/>
        <dsp:cNvSpPr/>
      </dsp:nvSpPr>
      <dsp:spPr>
        <a:xfrm>
          <a:off x="0" y="3202981"/>
          <a:ext cx="6692748" cy="10512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organization itself might lack the understanding of how developer teams </a:t>
          </a:r>
          <a:br>
            <a:rPr lang="en-US" sz="2000" kern="1200"/>
          </a:br>
          <a:r>
            <a:rPr lang="en-US" sz="2000" kern="1200"/>
            <a:t>are supposed to function</a:t>
          </a:r>
        </a:p>
      </dsp:txBody>
      <dsp:txXfrm>
        <a:off x="0" y="3202981"/>
        <a:ext cx="6692748" cy="1051290"/>
      </dsp:txXfrm>
    </dsp:sp>
    <dsp:sp modelId="{D971EF80-77B6-4193-89B8-1C5E7B82E0D1}">
      <dsp:nvSpPr>
        <dsp:cNvPr id="0" name=""/>
        <dsp:cNvSpPr/>
      </dsp:nvSpPr>
      <dsp:spPr>
        <a:xfrm rot="10800000">
          <a:off x="0" y="1601866"/>
          <a:ext cx="6692748" cy="1616884"/>
        </a:xfrm>
        <a:prstGeom prst="upArrowCallout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Real-life is not exactly like that</a:t>
          </a:r>
        </a:p>
      </dsp:txBody>
      <dsp:txXfrm rot="-10800000">
        <a:off x="0" y="1601866"/>
        <a:ext cx="6692748" cy="567526"/>
      </dsp:txXfrm>
    </dsp:sp>
    <dsp:sp modelId="{89442B12-3F8C-4463-B8E9-6F114C1AA49F}">
      <dsp:nvSpPr>
        <dsp:cNvPr id="0" name=""/>
        <dsp:cNvSpPr/>
      </dsp:nvSpPr>
      <dsp:spPr>
        <a:xfrm>
          <a:off x="0" y="2169393"/>
          <a:ext cx="1673186" cy="48344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Missing roles</a:t>
          </a:r>
        </a:p>
      </dsp:txBody>
      <dsp:txXfrm>
        <a:off x="0" y="2169393"/>
        <a:ext cx="1673186" cy="483448"/>
      </dsp:txXfrm>
    </dsp:sp>
    <dsp:sp modelId="{0743A077-20AE-403F-B632-07ECA01F4342}">
      <dsp:nvSpPr>
        <dsp:cNvPr id="0" name=""/>
        <dsp:cNvSpPr/>
      </dsp:nvSpPr>
      <dsp:spPr>
        <a:xfrm>
          <a:off x="1673187" y="2169393"/>
          <a:ext cx="1673186" cy="483448"/>
        </a:xfrm>
        <a:prstGeom prst="rect">
          <a:avLst/>
        </a:prstGeom>
        <a:solidFill>
          <a:schemeClr val="accent2">
            <a:tint val="40000"/>
            <a:alpha val="90000"/>
            <a:hueOff val="-398579"/>
            <a:satOff val="-14188"/>
            <a:lumOff val="-90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398579"/>
              <a:satOff val="-14188"/>
              <a:lumOff val="-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Individuals with conflicting roles</a:t>
          </a:r>
        </a:p>
      </dsp:txBody>
      <dsp:txXfrm>
        <a:off x="1673187" y="2169393"/>
        <a:ext cx="1673186" cy="483448"/>
      </dsp:txXfrm>
    </dsp:sp>
    <dsp:sp modelId="{16CD2899-0D39-4470-A447-3A98B69A4F28}">
      <dsp:nvSpPr>
        <dsp:cNvPr id="0" name=""/>
        <dsp:cNvSpPr/>
      </dsp:nvSpPr>
      <dsp:spPr>
        <a:xfrm>
          <a:off x="3346374" y="2169393"/>
          <a:ext cx="1673186" cy="483448"/>
        </a:xfrm>
        <a:prstGeom prst="rect">
          <a:avLst/>
        </a:prstGeom>
        <a:solidFill>
          <a:schemeClr val="accent2">
            <a:tint val="40000"/>
            <a:alpha val="90000"/>
            <a:hueOff val="-797157"/>
            <a:satOff val="-28376"/>
            <a:lumOff val="-1804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797157"/>
              <a:satOff val="-28376"/>
              <a:lumOff val="-180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Disempowered roles</a:t>
          </a:r>
        </a:p>
      </dsp:txBody>
      <dsp:txXfrm>
        <a:off x="3346374" y="2169393"/>
        <a:ext cx="1673186" cy="483448"/>
      </dsp:txXfrm>
    </dsp:sp>
    <dsp:sp modelId="{7E20E513-0BF3-41D7-8740-BCD1E5A2457B}">
      <dsp:nvSpPr>
        <dsp:cNvPr id="0" name=""/>
        <dsp:cNvSpPr/>
      </dsp:nvSpPr>
      <dsp:spPr>
        <a:xfrm>
          <a:off x="5019561" y="2169393"/>
          <a:ext cx="1673186" cy="483448"/>
        </a:xfrm>
        <a:prstGeom prst="rect">
          <a:avLst/>
        </a:prstGeom>
        <a:solidFill>
          <a:schemeClr val="accent2">
            <a:tint val="40000"/>
            <a:alpha val="90000"/>
            <a:hueOff val="-1195736"/>
            <a:satOff val="-42564"/>
            <a:lumOff val="-270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195736"/>
              <a:satOff val="-42564"/>
              <a:lumOff val="-2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120904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Other inconsistencies</a:t>
          </a:r>
        </a:p>
      </dsp:txBody>
      <dsp:txXfrm>
        <a:off x="5019561" y="2169393"/>
        <a:ext cx="1673186" cy="483448"/>
      </dsp:txXfrm>
    </dsp:sp>
    <dsp:sp modelId="{9124F2DF-E400-41B4-91FF-45F23779103B}">
      <dsp:nvSpPr>
        <dsp:cNvPr id="0" name=""/>
        <dsp:cNvSpPr/>
      </dsp:nvSpPr>
      <dsp:spPr>
        <a:xfrm rot="10800000">
          <a:off x="0" y="752"/>
          <a:ext cx="6692748" cy="1616884"/>
        </a:xfrm>
        <a:prstGeom prst="upArrowCallou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We've looked at software development team roles in an ideal world</a:t>
          </a:r>
        </a:p>
      </dsp:txBody>
      <dsp:txXfrm rot="10800000">
        <a:off x="0" y="752"/>
        <a:ext cx="6692748" cy="10506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9D9CD-C2BC-4715-96ED-03A32A3F5785}">
      <dsp:nvSpPr>
        <dsp:cNvPr id="0" name=""/>
        <dsp:cNvSpPr/>
      </dsp:nvSpPr>
      <dsp:spPr>
        <a:xfrm>
          <a:off x="0" y="38747"/>
          <a:ext cx="6692748" cy="135602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K</a:t>
          </a:r>
          <a:r>
            <a:rPr lang="ru-RU" sz="1900" kern="1200"/>
            <a:t>омпютър, стартиращ сървърен софтуер предоставящ услуги като например хост</a:t>
          </a:r>
          <a:r>
            <a:rPr lang="en-US" sz="1900" kern="1200"/>
            <a:t> (</a:t>
          </a:r>
          <a:r>
            <a:rPr lang="ru-RU" sz="1900" u="sng" kern="1200"/>
            <a:t>предлага информационни ресурси </a:t>
          </a:r>
          <a:r>
            <a:rPr lang="en-US" sz="1900" u="sng" kern="1200"/>
            <a:t>(HTML,</a:t>
          </a:r>
          <a:r>
            <a:rPr lang="bg-BG" sz="1900" u="sng" kern="1200"/>
            <a:t>снимки,текст и много други)</a:t>
          </a:r>
          <a:r>
            <a:rPr lang="en-US" sz="1900" u="sng" kern="1200"/>
            <a:t> </a:t>
          </a:r>
          <a:r>
            <a:rPr lang="ru-RU" sz="1900" u="sng" kern="1200"/>
            <a:t>за потребители</a:t>
          </a:r>
          <a:r>
            <a:rPr lang="en-US" sz="1900" u="sng" kern="1200"/>
            <a:t> </a:t>
          </a:r>
          <a:r>
            <a:rPr lang="bg-BG" sz="1900" u="sng" kern="1200"/>
            <a:t>в интернет</a:t>
          </a:r>
          <a:r>
            <a:rPr lang="en-US" sz="1900" kern="1200"/>
            <a:t>);</a:t>
          </a:r>
        </a:p>
      </dsp:txBody>
      <dsp:txXfrm>
        <a:off x="66196" y="104943"/>
        <a:ext cx="6560356" cy="1223637"/>
      </dsp:txXfrm>
    </dsp:sp>
    <dsp:sp modelId="{B7B0588F-B34B-4DF2-BE48-1AA1B2700682}">
      <dsp:nvSpPr>
        <dsp:cNvPr id="0" name=""/>
        <dsp:cNvSpPr/>
      </dsp:nvSpPr>
      <dsp:spPr>
        <a:xfrm>
          <a:off x="0" y="1449497"/>
          <a:ext cx="6692748" cy="1356029"/>
        </a:xfrm>
        <a:prstGeom prst="roundRect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/>
            <a:t>Компютърна програма, която стартира като услуга, която обслужва заявки на други програми („клиенти“). </a:t>
          </a:r>
          <a:r>
            <a:rPr lang="bg-BG" sz="1900" kern="1200"/>
            <a:t>Той</a:t>
          </a:r>
          <a:r>
            <a:rPr lang="en-US" sz="1900" kern="1200"/>
            <a:t> </a:t>
          </a:r>
          <a:r>
            <a:rPr lang="ru-RU" sz="1900" kern="1200"/>
            <a:t>слуша за заявки (request) и връща отговор (response), като и двете операции са по предварително зададен протокол</a:t>
          </a:r>
          <a:r>
            <a:rPr lang="en-US" sz="1900" kern="1200"/>
            <a:t>;</a:t>
          </a:r>
        </a:p>
      </dsp:txBody>
      <dsp:txXfrm>
        <a:off x="66196" y="1515693"/>
        <a:ext cx="6560356" cy="1223637"/>
      </dsp:txXfrm>
    </dsp:sp>
    <dsp:sp modelId="{8ED0F30D-F0D7-4CAA-A7BC-7BC7DBBA105A}">
      <dsp:nvSpPr>
        <dsp:cNvPr id="0" name=""/>
        <dsp:cNvSpPr/>
      </dsp:nvSpPr>
      <dsp:spPr>
        <a:xfrm>
          <a:off x="0" y="2860246"/>
          <a:ext cx="6692748" cy="1356029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bg-BG" sz="1900" kern="1200"/>
            <a:t>Завършена софтуерна система </a:t>
          </a:r>
          <a:r>
            <a:rPr lang="ru-RU" sz="1900" kern="1200"/>
            <a:t>например сървър база данни, файлов сървър, mail сървър;</a:t>
          </a:r>
          <a:endParaRPr lang="en-US" sz="1900" kern="1200"/>
        </a:p>
      </dsp:txBody>
      <dsp:txXfrm>
        <a:off x="66196" y="2926442"/>
        <a:ext cx="6560356" cy="12236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EA4A16-61BE-4F78-8879-256C1CED0EA3}">
      <dsp:nvSpPr>
        <dsp:cNvPr id="0" name=""/>
        <dsp:cNvSpPr/>
      </dsp:nvSpPr>
      <dsp:spPr>
        <a:xfrm>
          <a:off x="0" y="1376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13F38-E8B6-44FE-9FF2-3FB450F59ABD}">
      <dsp:nvSpPr>
        <dsp:cNvPr id="0" name=""/>
        <dsp:cNvSpPr/>
      </dsp:nvSpPr>
      <dsp:spPr>
        <a:xfrm>
          <a:off x="177422" y="133343"/>
          <a:ext cx="322586" cy="322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CBAE2-6595-48C2-B3B7-878D6CCF7281}">
      <dsp:nvSpPr>
        <dsp:cNvPr id="0" name=""/>
        <dsp:cNvSpPr/>
      </dsp:nvSpPr>
      <dsp:spPr>
        <a:xfrm>
          <a:off x="677430" y="1376"/>
          <a:ext cx="6015317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Docker is lightweight, open, secure</a:t>
          </a:r>
        </a:p>
      </dsp:txBody>
      <dsp:txXfrm>
        <a:off x="677430" y="1376"/>
        <a:ext cx="6015317" cy="586520"/>
      </dsp:txXfrm>
    </dsp:sp>
    <dsp:sp modelId="{7245500E-F478-4C8F-8178-319353B7CBF1}">
      <dsp:nvSpPr>
        <dsp:cNvPr id="0" name=""/>
        <dsp:cNvSpPr/>
      </dsp:nvSpPr>
      <dsp:spPr>
        <a:xfrm>
          <a:off x="0" y="734526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05926-EBE0-41DC-8BCE-99B83A97A176}">
      <dsp:nvSpPr>
        <dsp:cNvPr id="0" name=""/>
        <dsp:cNvSpPr/>
      </dsp:nvSpPr>
      <dsp:spPr>
        <a:xfrm>
          <a:off x="177422" y="866493"/>
          <a:ext cx="322586" cy="322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D64BB-498E-4111-8572-104D493D0FDD}">
      <dsp:nvSpPr>
        <dsp:cNvPr id="0" name=""/>
        <dsp:cNvSpPr/>
      </dsp:nvSpPr>
      <dsp:spPr>
        <a:xfrm>
          <a:off x="677430" y="734526"/>
          <a:ext cx="3011736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It simplifies building, shipping, and running applications</a:t>
          </a:r>
        </a:p>
      </dsp:txBody>
      <dsp:txXfrm>
        <a:off x="677430" y="734526"/>
        <a:ext cx="3011736" cy="586520"/>
      </dsp:txXfrm>
    </dsp:sp>
    <dsp:sp modelId="{FE0C8B34-0C16-4E82-AF0E-A61745B604AA}">
      <dsp:nvSpPr>
        <dsp:cNvPr id="0" name=""/>
        <dsp:cNvSpPr/>
      </dsp:nvSpPr>
      <dsp:spPr>
        <a:xfrm>
          <a:off x="3689167" y="734526"/>
          <a:ext cx="3003580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 different environments</a:t>
          </a:r>
        </a:p>
      </dsp:txBody>
      <dsp:txXfrm>
        <a:off x="3689167" y="734526"/>
        <a:ext cx="3003580" cy="586520"/>
      </dsp:txXfrm>
    </dsp:sp>
    <dsp:sp modelId="{384C4FA6-CBE6-4995-9672-A45515EE6E3B}">
      <dsp:nvSpPr>
        <dsp:cNvPr id="0" name=""/>
        <dsp:cNvSpPr/>
      </dsp:nvSpPr>
      <dsp:spPr>
        <a:xfrm>
          <a:off x="0" y="1467676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89338-C74C-4852-B578-61B99ACD0B6E}">
      <dsp:nvSpPr>
        <dsp:cNvPr id="0" name=""/>
        <dsp:cNvSpPr/>
      </dsp:nvSpPr>
      <dsp:spPr>
        <a:xfrm>
          <a:off x="177422" y="1599643"/>
          <a:ext cx="322586" cy="322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DBB45-DB17-4B73-B63B-624C121A614A}">
      <dsp:nvSpPr>
        <dsp:cNvPr id="0" name=""/>
        <dsp:cNvSpPr/>
      </dsp:nvSpPr>
      <dsp:spPr>
        <a:xfrm>
          <a:off x="677430" y="1467676"/>
          <a:ext cx="6015317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Runs natively on Linux or Windows servers</a:t>
          </a:r>
        </a:p>
      </dsp:txBody>
      <dsp:txXfrm>
        <a:off x="677430" y="1467676"/>
        <a:ext cx="6015317" cy="586520"/>
      </dsp:txXfrm>
    </dsp:sp>
    <dsp:sp modelId="{0B2C5148-6920-4707-8BC9-AA45E24BB19E}">
      <dsp:nvSpPr>
        <dsp:cNvPr id="0" name=""/>
        <dsp:cNvSpPr/>
      </dsp:nvSpPr>
      <dsp:spPr>
        <a:xfrm>
          <a:off x="0" y="2200827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ED0C4-AC64-419B-9BBA-EB6A3B618BBE}">
      <dsp:nvSpPr>
        <dsp:cNvPr id="0" name=""/>
        <dsp:cNvSpPr/>
      </dsp:nvSpPr>
      <dsp:spPr>
        <a:xfrm>
          <a:off x="177422" y="2332794"/>
          <a:ext cx="322586" cy="3225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DC1DB-4308-489B-9545-17BF271F1E16}">
      <dsp:nvSpPr>
        <dsp:cNvPr id="0" name=""/>
        <dsp:cNvSpPr/>
      </dsp:nvSpPr>
      <dsp:spPr>
        <a:xfrm>
          <a:off x="677430" y="2200827"/>
          <a:ext cx="6015317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Runs on Windows or Mac development machines</a:t>
          </a:r>
        </a:p>
      </dsp:txBody>
      <dsp:txXfrm>
        <a:off x="677430" y="2200827"/>
        <a:ext cx="6015317" cy="586520"/>
      </dsp:txXfrm>
    </dsp:sp>
    <dsp:sp modelId="{BEA78E0B-E436-4D9F-889E-6BF1D8264361}">
      <dsp:nvSpPr>
        <dsp:cNvPr id="0" name=""/>
        <dsp:cNvSpPr/>
      </dsp:nvSpPr>
      <dsp:spPr>
        <a:xfrm>
          <a:off x="0" y="2933977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26EF5-6818-4FCB-A60C-7DD1FA1C53AF}">
      <dsp:nvSpPr>
        <dsp:cNvPr id="0" name=""/>
        <dsp:cNvSpPr/>
      </dsp:nvSpPr>
      <dsp:spPr>
        <a:xfrm>
          <a:off x="177422" y="3065944"/>
          <a:ext cx="322586" cy="3225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B9A6C-2E05-4A6C-8D43-676E9EF9DBA9}">
      <dsp:nvSpPr>
        <dsp:cNvPr id="0" name=""/>
        <dsp:cNvSpPr/>
      </dsp:nvSpPr>
      <dsp:spPr>
        <a:xfrm>
          <a:off x="677430" y="2933977"/>
          <a:ext cx="6015317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Relies on "images" and "containers"</a:t>
          </a:r>
        </a:p>
      </dsp:txBody>
      <dsp:txXfrm>
        <a:off x="677430" y="2933977"/>
        <a:ext cx="6015317" cy="586520"/>
      </dsp:txXfrm>
    </dsp:sp>
    <dsp:sp modelId="{43BAE25F-6224-4681-8D9A-8533BE05C552}">
      <dsp:nvSpPr>
        <dsp:cNvPr id="0" name=""/>
        <dsp:cNvSpPr/>
      </dsp:nvSpPr>
      <dsp:spPr>
        <a:xfrm>
          <a:off x="0" y="3667127"/>
          <a:ext cx="6692748" cy="5865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C78A6-B622-4953-A4ED-79180E10847F}">
      <dsp:nvSpPr>
        <dsp:cNvPr id="0" name=""/>
        <dsp:cNvSpPr/>
      </dsp:nvSpPr>
      <dsp:spPr>
        <a:xfrm>
          <a:off x="177422" y="3799094"/>
          <a:ext cx="322586" cy="32258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2F470-40F4-4F1F-AD24-E82BFEDA0289}">
      <dsp:nvSpPr>
        <dsp:cNvPr id="0" name=""/>
        <dsp:cNvSpPr/>
      </dsp:nvSpPr>
      <dsp:spPr>
        <a:xfrm>
          <a:off x="677430" y="3667127"/>
          <a:ext cx="3011736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playground is a good starting point:</a:t>
          </a:r>
        </a:p>
      </dsp:txBody>
      <dsp:txXfrm>
        <a:off x="677430" y="3667127"/>
        <a:ext cx="3011736" cy="586520"/>
      </dsp:txXfrm>
    </dsp:sp>
    <dsp:sp modelId="{35FBC80C-34BF-4C8D-BE92-F019B8FDE0DB}">
      <dsp:nvSpPr>
        <dsp:cNvPr id="0" name=""/>
        <dsp:cNvSpPr/>
      </dsp:nvSpPr>
      <dsp:spPr>
        <a:xfrm>
          <a:off x="3689167" y="3667127"/>
          <a:ext cx="3003580" cy="58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073" tIns="62073" rIns="62073" bIns="62073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hlinkClick xmlns:r="http://schemas.openxmlformats.org/officeDocument/2006/relationships" r:id="rId13"/>
            </a:rPr>
            <a:t>https://www.docker.com/play-with-docker</a:t>
          </a:r>
          <a:endParaRPr lang="en-US" sz="1200" kern="1200"/>
        </a:p>
      </dsp:txBody>
      <dsp:txXfrm>
        <a:off x="3689167" y="3667127"/>
        <a:ext cx="3003580" cy="5865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16F0DD-990C-4CB4-8083-C1DB3F8D1C29}">
      <dsp:nvSpPr>
        <dsp:cNvPr id="0" name=""/>
        <dsp:cNvSpPr/>
      </dsp:nvSpPr>
      <dsp:spPr>
        <a:xfrm>
          <a:off x="0" y="4637"/>
          <a:ext cx="6692748" cy="57037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Image</a:t>
          </a:r>
        </a:p>
      </dsp:txBody>
      <dsp:txXfrm>
        <a:off x="27843" y="32480"/>
        <a:ext cx="6637062" cy="514689"/>
      </dsp:txXfrm>
    </dsp:sp>
    <dsp:sp modelId="{F06C438D-8CDE-411B-B564-7EA8BC787210}">
      <dsp:nvSpPr>
        <dsp:cNvPr id="0" name=""/>
        <dsp:cNvSpPr/>
      </dsp:nvSpPr>
      <dsp:spPr>
        <a:xfrm>
          <a:off x="0" y="575012"/>
          <a:ext cx="6692748" cy="124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An image is just like a blueprint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A read-only template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Contains the building blocks of an application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Framework, dependencies and code are "described" here</a:t>
          </a:r>
        </a:p>
      </dsp:txBody>
      <dsp:txXfrm>
        <a:off x="0" y="575012"/>
        <a:ext cx="6692748" cy="1242000"/>
      </dsp:txXfrm>
    </dsp:sp>
    <dsp:sp modelId="{57A00812-972E-49C4-A02F-9FACB9D720C1}">
      <dsp:nvSpPr>
        <dsp:cNvPr id="0" name=""/>
        <dsp:cNvSpPr/>
      </dsp:nvSpPr>
      <dsp:spPr>
        <a:xfrm>
          <a:off x="0" y="1817012"/>
          <a:ext cx="6692748" cy="570375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Container</a:t>
          </a:r>
        </a:p>
      </dsp:txBody>
      <dsp:txXfrm>
        <a:off x="27843" y="1844855"/>
        <a:ext cx="6637062" cy="514689"/>
      </dsp:txXfrm>
    </dsp:sp>
    <dsp:sp modelId="{1866263A-4DD9-40C8-A53D-0600B1D864DC}">
      <dsp:nvSpPr>
        <dsp:cNvPr id="0" name=""/>
        <dsp:cNvSpPr/>
      </dsp:nvSpPr>
      <dsp:spPr>
        <a:xfrm>
          <a:off x="0" y="2387387"/>
          <a:ext cx="6692748" cy="186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Built from the image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It is the actual running environment for your application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Isolated and secured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It can be started, stopped, moved, and deleted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You create a container for your different application pieces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Database, Presentation, Caching, etc.</a:t>
          </a:r>
        </a:p>
      </dsp:txBody>
      <dsp:txXfrm>
        <a:off x="0" y="2387387"/>
        <a:ext cx="6692748" cy="1863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AE308-CE98-41D2-9F59-E59C8DE66E16}">
      <dsp:nvSpPr>
        <dsp:cNvPr id="0" name=""/>
        <dsp:cNvSpPr/>
      </dsp:nvSpPr>
      <dsp:spPr>
        <a:xfrm>
          <a:off x="48" y="4740"/>
          <a:ext cx="4628926" cy="7488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Virtual Machines</a:t>
          </a:r>
        </a:p>
      </dsp:txBody>
      <dsp:txXfrm>
        <a:off x="48" y="4740"/>
        <a:ext cx="4628926" cy="748800"/>
      </dsp:txXfrm>
    </dsp:sp>
    <dsp:sp modelId="{CBBE4ACF-902B-45BD-8E57-4B445654F6C3}">
      <dsp:nvSpPr>
        <dsp:cNvPr id="0" name=""/>
        <dsp:cNvSpPr/>
      </dsp:nvSpPr>
      <dsp:spPr>
        <a:xfrm>
          <a:off x="48" y="753540"/>
          <a:ext cx="4628926" cy="27834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Have a guest OS, which is heavier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Images are bigger in terms of size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Slower startup time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Everything is a copy of the host OS</a:t>
          </a:r>
        </a:p>
      </dsp:txBody>
      <dsp:txXfrm>
        <a:off x="48" y="753540"/>
        <a:ext cx="4628926" cy="2783430"/>
      </dsp:txXfrm>
    </dsp:sp>
    <dsp:sp modelId="{C9B8B417-6F18-4F33-BA0F-1866441480E8}">
      <dsp:nvSpPr>
        <dsp:cNvPr id="0" name=""/>
        <dsp:cNvSpPr/>
      </dsp:nvSpPr>
      <dsp:spPr>
        <a:xfrm>
          <a:off x="5277024" y="4740"/>
          <a:ext cx="4628926" cy="748800"/>
        </a:xfrm>
        <a:prstGeom prst="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Docker</a:t>
          </a:r>
        </a:p>
      </dsp:txBody>
      <dsp:txXfrm>
        <a:off x="5277024" y="4740"/>
        <a:ext cx="4628926" cy="748800"/>
      </dsp:txXfrm>
    </dsp:sp>
    <dsp:sp modelId="{9A0B09AB-7000-4B96-88F5-F2ECBDCD1491}">
      <dsp:nvSpPr>
        <dsp:cNvPr id="0" name=""/>
        <dsp:cNvSpPr/>
      </dsp:nvSpPr>
      <dsp:spPr>
        <a:xfrm>
          <a:off x="5277024" y="753540"/>
          <a:ext cx="4628926" cy="2783430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No guest OS, just a process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Images are small in terms of size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Fast startup time</a:t>
          </a:r>
        </a:p>
      </dsp:txBody>
      <dsp:txXfrm>
        <a:off x="5277024" y="753540"/>
        <a:ext cx="4628926" cy="278343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63A27-AAD0-4022-A024-EF218F035A64}">
      <dsp:nvSpPr>
        <dsp:cNvPr id="0" name=""/>
        <dsp:cNvSpPr/>
      </dsp:nvSpPr>
      <dsp:spPr>
        <a:xfrm>
          <a:off x="0" y="34337"/>
          <a:ext cx="6692748" cy="6388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Accelerating developer onboarding</a:t>
          </a:r>
        </a:p>
      </dsp:txBody>
      <dsp:txXfrm>
        <a:off x="31185" y="65522"/>
        <a:ext cx="6630378" cy="576449"/>
      </dsp:txXfrm>
    </dsp:sp>
    <dsp:sp modelId="{7EADBE1F-FFEC-46CD-9240-70D137D9F9A6}">
      <dsp:nvSpPr>
        <dsp:cNvPr id="0" name=""/>
        <dsp:cNvSpPr/>
      </dsp:nvSpPr>
      <dsp:spPr>
        <a:xfrm>
          <a:off x="0" y="753797"/>
          <a:ext cx="6692748" cy="638819"/>
        </a:xfrm>
        <a:prstGeom prst="roundRect">
          <a:avLst/>
        </a:prstGeom>
        <a:gradFill rotWithShape="0">
          <a:gsLst>
            <a:gs pos="0">
              <a:schemeClr val="accent2">
                <a:hueOff val="-489677"/>
                <a:satOff val="-10832"/>
                <a:lumOff val="-215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489677"/>
                <a:satOff val="-10832"/>
                <a:lumOff val="-215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Eliminate application conflicts</a:t>
          </a:r>
        </a:p>
      </dsp:txBody>
      <dsp:txXfrm>
        <a:off x="31185" y="784982"/>
        <a:ext cx="6630378" cy="576449"/>
      </dsp:txXfrm>
    </dsp:sp>
    <dsp:sp modelId="{FBE2DE6E-8392-4C39-9C73-3FD247D470AD}">
      <dsp:nvSpPr>
        <dsp:cNvPr id="0" name=""/>
        <dsp:cNvSpPr/>
      </dsp:nvSpPr>
      <dsp:spPr>
        <a:xfrm>
          <a:off x="0" y="1392617"/>
          <a:ext cx="6692748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Isolated containers</a:t>
          </a:r>
        </a:p>
      </dsp:txBody>
      <dsp:txXfrm>
        <a:off x="0" y="1392617"/>
        <a:ext cx="6692748" cy="463680"/>
      </dsp:txXfrm>
    </dsp:sp>
    <dsp:sp modelId="{810DC1CB-7C90-441B-981C-0FF2F9CBF464}">
      <dsp:nvSpPr>
        <dsp:cNvPr id="0" name=""/>
        <dsp:cNvSpPr/>
      </dsp:nvSpPr>
      <dsp:spPr>
        <a:xfrm>
          <a:off x="0" y="1856297"/>
          <a:ext cx="6692748" cy="638819"/>
        </a:xfrm>
        <a:prstGeom prst="roundRect">
          <a:avLst/>
        </a:prstGeom>
        <a:gradFill rotWithShape="0">
          <a:gsLst>
            <a:gs pos="0">
              <a:schemeClr val="accent2">
                <a:hueOff val="-979354"/>
                <a:satOff val="-21663"/>
                <a:lumOff val="-431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79354"/>
                <a:satOff val="-21663"/>
                <a:lumOff val="-431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Environment consistency</a:t>
          </a:r>
        </a:p>
      </dsp:txBody>
      <dsp:txXfrm>
        <a:off x="31185" y="1887482"/>
        <a:ext cx="6630378" cy="576449"/>
      </dsp:txXfrm>
    </dsp:sp>
    <dsp:sp modelId="{ECBC7016-B507-40CD-B5F9-3D9D0512BD37}">
      <dsp:nvSpPr>
        <dsp:cNvPr id="0" name=""/>
        <dsp:cNvSpPr/>
      </dsp:nvSpPr>
      <dsp:spPr>
        <a:xfrm>
          <a:off x="0" y="2495117"/>
          <a:ext cx="6692748" cy="623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If it runs on development environment, it should run on the staging/production </a:t>
          </a:r>
        </a:p>
      </dsp:txBody>
      <dsp:txXfrm>
        <a:off x="0" y="2495117"/>
        <a:ext cx="6692748" cy="623070"/>
      </dsp:txXfrm>
    </dsp:sp>
    <dsp:sp modelId="{646EEE0E-66AB-4628-B0FB-6C9F3FBAA1B7}">
      <dsp:nvSpPr>
        <dsp:cNvPr id="0" name=""/>
        <dsp:cNvSpPr/>
      </dsp:nvSpPr>
      <dsp:spPr>
        <a:xfrm>
          <a:off x="0" y="3118187"/>
          <a:ext cx="6692748" cy="638819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Ship software faster</a:t>
          </a:r>
        </a:p>
      </dsp:txBody>
      <dsp:txXfrm>
        <a:off x="31185" y="3149372"/>
        <a:ext cx="6630378" cy="576449"/>
      </dsp:txXfrm>
    </dsp:sp>
    <dsp:sp modelId="{6F9C2DCC-7845-41AC-8860-03A9799899BD}">
      <dsp:nvSpPr>
        <dsp:cNvPr id="0" name=""/>
        <dsp:cNvSpPr/>
      </dsp:nvSpPr>
      <dsp:spPr>
        <a:xfrm>
          <a:off x="0" y="3757007"/>
          <a:ext cx="6692748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Updating and migrating software is very easy</a:t>
          </a:r>
        </a:p>
      </dsp:txBody>
      <dsp:txXfrm>
        <a:off x="0" y="3757007"/>
        <a:ext cx="6692748" cy="46368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391C54-F137-4350-8782-E1759D7B8052}">
      <dsp:nvSpPr>
        <dsp:cNvPr id="0" name=""/>
        <dsp:cNvSpPr/>
      </dsp:nvSpPr>
      <dsp:spPr>
        <a:xfrm>
          <a:off x="0" y="5400"/>
          <a:ext cx="6692748" cy="7999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Docker Desktop</a:t>
          </a:r>
        </a:p>
      </dsp:txBody>
      <dsp:txXfrm>
        <a:off x="39050" y="44450"/>
        <a:ext cx="6614648" cy="721850"/>
      </dsp:txXfrm>
    </dsp:sp>
    <dsp:sp modelId="{8458CC24-56A4-4716-A760-62D8193CA7A2}">
      <dsp:nvSpPr>
        <dsp:cNvPr id="0" name=""/>
        <dsp:cNvSpPr/>
      </dsp:nvSpPr>
      <dsp:spPr>
        <a:xfrm>
          <a:off x="0" y="805351"/>
          <a:ext cx="6692748" cy="1047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Runs on Windows or Mac development machines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Includes Docker Engine, CLI and Kubernetes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Containerize and share any application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Complete Docker development environment</a:t>
          </a:r>
          <a:endParaRPr lang="en-US" sz="1700" kern="1200"/>
        </a:p>
      </dsp:txBody>
      <dsp:txXfrm>
        <a:off x="0" y="805351"/>
        <a:ext cx="6692748" cy="1047420"/>
      </dsp:txXfrm>
    </dsp:sp>
    <dsp:sp modelId="{52310FE5-5E8A-441D-A002-1DC98627B545}">
      <dsp:nvSpPr>
        <dsp:cNvPr id="0" name=""/>
        <dsp:cNvSpPr/>
      </dsp:nvSpPr>
      <dsp:spPr>
        <a:xfrm>
          <a:off x="0" y="1852771"/>
          <a:ext cx="6692748" cy="799950"/>
        </a:xfrm>
        <a:prstGeom prst="roundRect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On Windows</a:t>
          </a:r>
          <a:endParaRPr lang="en-US" sz="2200" kern="1200"/>
        </a:p>
      </dsp:txBody>
      <dsp:txXfrm>
        <a:off x="39050" y="1891821"/>
        <a:ext cx="6614648" cy="721850"/>
      </dsp:txXfrm>
    </dsp:sp>
    <dsp:sp modelId="{C2BDA0AD-6202-43C2-8698-B60987E723C3}">
      <dsp:nvSpPr>
        <dsp:cNvPr id="0" name=""/>
        <dsp:cNvSpPr/>
      </dsp:nvSpPr>
      <dsp:spPr>
        <a:xfrm>
          <a:off x="0" y="2652722"/>
          <a:ext cx="6692748" cy="796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Ability to switch between Linux and Windows Server environments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Supports Pro, Enterprise, and </a:t>
          </a:r>
          <a:r>
            <a:rPr lang="en-GB" sz="1700" kern="1200"/>
            <a:t>Education versions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For Home – you can only run Linux containers through WSL 2</a:t>
          </a:r>
          <a:endParaRPr lang="en-US" sz="1700" kern="1200"/>
        </a:p>
      </dsp:txBody>
      <dsp:txXfrm>
        <a:off x="0" y="2652722"/>
        <a:ext cx="6692748" cy="796950"/>
      </dsp:txXfrm>
    </dsp:sp>
    <dsp:sp modelId="{1BBEE500-3AAA-4422-A626-5EA58489E16D}">
      <dsp:nvSpPr>
        <dsp:cNvPr id="0" name=""/>
        <dsp:cNvSpPr/>
      </dsp:nvSpPr>
      <dsp:spPr>
        <a:xfrm>
          <a:off x="0" y="3449672"/>
          <a:ext cx="6692748" cy="799950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There are third-party solutions for Linux – </a:t>
          </a:r>
          <a:r>
            <a:rPr lang="en-GB" sz="2200" kern="1200"/>
            <a:t>DockStation, </a:t>
          </a:r>
          <a:br>
            <a:rPr lang="en-GB" sz="2200" kern="1200"/>
          </a:br>
          <a:r>
            <a:rPr lang="en-GB" sz="2200" kern="1200"/>
            <a:t>CairoDock, and more…</a:t>
          </a:r>
          <a:endParaRPr lang="en-US" sz="2200" kern="1200"/>
        </a:p>
      </dsp:txBody>
      <dsp:txXfrm>
        <a:off x="39050" y="3488722"/>
        <a:ext cx="6614648" cy="7218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5B3FC-5222-4F9D-8910-DF50D1725D5D}">
      <dsp:nvSpPr>
        <dsp:cNvPr id="0" name=""/>
        <dsp:cNvSpPr/>
      </dsp:nvSpPr>
      <dsp:spPr>
        <a:xfrm>
          <a:off x="0" y="333632"/>
          <a:ext cx="6692748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249936" rIns="51943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Each object and module should be in its own concern and context</a:t>
          </a:r>
        </a:p>
      </dsp:txBody>
      <dsp:txXfrm>
        <a:off x="0" y="333632"/>
        <a:ext cx="6692748" cy="491400"/>
      </dsp:txXfrm>
    </dsp:sp>
    <dsp:sp modelId="{2C02021E-3025-4A3B-9E69-10491EC891D2}">
      <dsp:nvSpPr>
        <dsp:cNvPr id="0" name=""/>
        <dsp:cNvSpPr/>
      </dsp:nvSpPr>
      <dsp:spPr>
        <a:xfrm>
          <a:off x="334637" y="156512"/>
          <a:ext cx="4684923" cy="3542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Separation of concerns </a:t>
          </a:r>
        </a:p>
      </dsp:txBody>
      <dsp:txXfrm>
        <a:off x="351930" y="173805"/>
        <a:ext cx="4650337" cy="319654"/>
      </dsp:txXfrm>
    </dsp:sp>
    <dsp:sp modelId="{46913DE1-6B83-46A2-AA0C-788884BD41A9}">
      <dsp:nvSpPr>
        <dsp:cNvPr id="0" name=""/>
        <dsp:cNvSpPr/>
      </dsp:nvSpPr>
      <dsp:spPr>
        <a:xfrm>
          <a:off x="0" y="1066952"/>
          <a:ext cx="6692748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249936" rIns="51943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Elements in our design must have a single purpose</a:t>
          </a:r>
        </a:p>
      </dsp:txBody>
      <dsp:txXfrm>
        <a:off x="0" y="1066952"/>
        <a:ext cx="6692748" cy="491400"/>
      </dsp:txXfrm>
    </dsp:sp>
    <dsp:sp modelId="{D149EF28-762B-4C2B-AD0E-8E7EC2AC6F79}">
      <dsp:nvSpPr>
        <dsp:cNvPr id="0" name=""/>
        <dsp:cNvSpPr/>
      </dsp:nvSpPr>
      <dsp:spPr>
        <a:xfrm>
          <a:off x="334637" y="889832"/>
          <a:ext cx="4684923" cy="354240"/>
        </a:xfrm>
        <a:prstGeom prst="roundRect">
          <a:avLst/>
        </a:prstGeom>
        <a:gradFill rotWithShape="0">
          <a:gsLst>
            <a:gs pos="0">
              <a:schemeClr val="accent5">
                <a:hueOff val="-827139"/>
                <a:satOff val="-4443"/>
                <a:lumOff val="151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827139"/>
                <a:satOff val="-4443"/>
                <a:lumOff val="151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Single responsibility principle </a:t>
          </a:r>
        </a:p>
      </dsp:txBody>
      <dsp:txXfrm>
        <a:off x="351930" y="907125"/>
        <a:ext cx="4650337" cy="319654"/>
      </dsp:txXfrm>
    </dsp:sp>
    <dsp:sp modelId="{1F388103-D611-42B7-AA62-9596630FA6FC}">
      <dsp:nvSpPr>
        <dsp:cNvPr id="0" name=""/>
        <dsp:cNvSpPr/>
      </dsp:nvSpPr>
      <dsp:spPr>
        <a:xfrm>
          <a:off x="0" y="1800272"/>
          <a:ext cx="6692748" cy="661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249936" rIns="51943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Components do not know about the internals of other components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Done through interfaces</a:t>
          </a:r>
        </a:p>
      </dsp:txBody>
      <dsp:txXfrm>
        <a:off x="0" y="1800272"/>
        <a:ext cx="6692748" cy="661500"/>
      </dsp:txXfrm>
    </dsp:sp>
    <dsp:sp modelId="{40BA2092-44A9-4F30-99C5-AE83CA572AAC}">
      <dsp:nvSpPr>
        <dsp:cNvPr id="0" name=""/>
        <dsp:cNvSpPr/>
      </dsp:nvSpPr>
      <dsp:spPr>
        <a:xfrm>
          <a:off x="334637" y="1623152"/>
          <a:ext cx="4684923" cy="354240"/>
        </a:xfrm>
        <a:prstGeom prst="roundRect">
          <a:avLst/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Principle of least knowledge </a:t>
          </a:r>
        </a:p>
      </dsp:txBody>
      <dsp:txXfrm>
        <a:off x="351930" y="1640445"/>
        <a:ext cx="4650337" cy="319654"/>
      </dsp:txXfrm>
    </dsp:sp>
    <dsp:sp modelId="{3307F137-74D8-4D8D-9FA5-7BC125B99731}">
      <dsp:nvSpPr>
        <dsp:cNvPr id="0" name=""/>
        <dsp:cNvSpPr/>
      </dsp:nvSpPr>
      <dsp:spPr>
        <a:xfrm>
          <a:off x="0" y="2703692"/>
          <a:ext cx="6692748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249936" rIns="51943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Don't have multiple components with the same purpose</a:t>
          </a:r>
        </a:p>
      </dsp:txBody>
      <dsp:txXfrm>
        <a:off x="0" y="2703692"/>
        <a:ext cx="6692748" cy="491400"/>
      </dsp:txXfrm>
    </dsp:sp>
    <dsp:sp modelId="{E81B8153-B82A-4FCC-8D10-DE80D101DA02}">
      <dsp:nvSpPr>
        <dsp:cNvPr id="0" name=""/>
        <dsp:cNvSpPr/>
      </dsp:nvSpPr>
      <dsp:spPr>
        <a:xfrm>
          <a:off x="334637" y="2526572"/>
          <a:ext cx="4684923" cy="354240"/>
        </a:xfrm>
        <a:prstGeom prst="roundRect">
          <a:avLst/>
        </a:prstGeom>
        <a:gradFill rotWithShape="0">
          <a:gsLst>
            <a:gs pos="0">
              <a:schemeClr val="accent5">
                <a:hueOff val="-2481417"/>
                <a:satOff val="-13328"/>
                <a:lumOff val="455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481417"/>
                <a:satOff val="-13328"/>
                <a:lumOff val="455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Don’t repeat yourself </a:t>
          </a:r>
        </a:p>
      </dsp:txBody>
      <dsp:txXfrm>
        <a:off x="351930" y="2543865"/>
        <a:ext cx="4650337" cy="319654"/>
      </dsp:txXfrm>
    </dsp:sp>
    <dsp:sp modelId="{0B906300-46E8-4401-8822-84891DF3057B}">
      <dsp:nvSpPr>
        <dsp:cNvPr id="0" name=""/>
        <dsp:cNvSpPr/>
      </dsp:nvSpPr>
      <dsp:spPr>
        <a:xfrm>
          <a:off x="0" y="3437012"/>
          <a:ext cx="6692748" cy="661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9432" tIns="249936" rIns="51943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Try to design the minimum architecture so that developers can 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You will polish the next sections later</a:t>
          </a:r>
        </a:p>
      </dsp:txBody>
      <dsp:txXfrm>
        <a:off x="0" y="3437012"/>
        <a:ext cx="6692748" cy="661500"/>
      </dsp:txXfrm>
    </dsp:sp>
    <dsp:sp modelId="{0D56DF70-537E-48C4-AF4D-6512CEF95975}">
      <dsp:nvSpPr>
        <dsp:cNvPr id="0" name=""/>
        <dsp:cNvSpPr/>
      </dsp:nvSpPr>
      <dsp:spPr>
        <a:xfrm>
          <a:off x="334637" y="3259892"/>
          <a:ext cx="4684923" cy="354240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079" tIns="0" rIns="177079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Minimize upfront design</a:t>
          </a:r>
        </a:p>
      </dsp:txBody>
      <dsp:txXfrm>
        <a:off x="351930" y="3277185"/>
        <a:ext cx="4650337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C4836-448C-4595-8CEE-D04C8947123A}">
      <dsp:nvSpPr>
        <dsp:cNvPr id="0" name=""/>
        <dsp:cNvSpPr/>
      </dsp:nvSpPr>
      <dsp:spPr>
        <a:xfrm>
          <a:off x="0" y="4209"/>
          <a:ext cx="6692748" cy="52474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 product/project owner</a:t>
          </a:r>
        </a:p>
      </dsp:txBody>
      <dsp:txXfrm>
        <a:off x="25616" y="29825"/>
        <a:ext cx="6641516" cy="473513"/>
      </dsp:txXfrm>
    </dsp:sp>
    <dsp:sp modelId="{A887316D-2217-4547-8944-BDDAD84F9191}">
      <dsp:nvSpPr>
        <dsp:cNvPr id="0" name=""/>
        <dsp:cNvSpPr/>
      </dsp:nvSpPr>
      <dsp:spPr>
        <a:xfrm>
          <a:off x="0" y="595194"/>
          <a:ext cx="6692748" cy="524745"/>
        </a:xfrm>
        <a:prstGeom prst="roundRect">
          <a:avLst/>
        </a:prstGeom>
        <a:gradFill rotWithShape="0">
          <a:gsLst>
            <a:gs pos="0">
              <a:schemeClr val="accent5">
                <a:hueOff val="-661711"/>
                <a:satOff val="-3554"/>
                <a:lumOff val="121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661711"/>
                <a:satOff val="-3554"/>
                <a:lumOff val="121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Responsible for functionality </a:t>
          </a:r>
        </a:p>
      </dsp:txBody>
      <dsp:txXfrm>
        <a:off x="25616" y="620810"/>
        <a:ext cx="6641516" cy="473513"/>
      </dsp:txXfrm>
    </dsp:sp>
    <dsp:sp modelId="{A68C2197-5C37-4676-A647-A8067357E0A0}">
      <dsp:nvSpPr>
        <dsp:cNvPr id="0" name=""/>
        <dsp:cNvSpPr/>
      </dsp:nvSpPr>
      <dsp:spPr>
        <a:xfrm>
          <a:off x="0" y="1186179"/>
          <a:ext cx="6692748" cy="524745"/>
        </a:xfrm>
        <a:prstGeom prst="roundRect">
          <a:avLst/>
        </a:prstGeom>
        <a:gradFill rotWithShape="0">
          <a:gsLst>
            <a:gs pos="0">
              <a:schemeClr val="accent5">
                <a:hueOff val="-1323423"/>
                <a:satOff val="-7108"/>
                <a:lumOff val="24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323423"/>
                <a:satOff val="-7108"/>
                <a:lumOff val="24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Captures, consolidates, and communicates information </a:t>
          </a:r>
        </a:p>
      </dsp:txBody>
      <dsp:txXfrm>
        <a:off x="25616" y="1211795"/>
        <a:ext cx="6641516" cy="473513"/>
      </dsp:txXfrm>
    </dsp:sp>
    <dsp:sp modelId="{193CA979-583B-4D6A-BDD3-B810D072758E}">
      <dsp:nvSpPr>
        <dsp:cNvPr id="0" name=""/>
        <dsp:cNvSpPr/>
      </dsp:nvSpPr>
      <dsp:spPr>
        <a:xfrm>
          <a:off x="0" y="1777164"/>
          <a:ext cx="6692748" cy="524745"/>
        </a:xfrm>
        <a:prstGeom prst="roundRect">
          <a:avLst/>
        </a:prstGeom>
        <a:gradFill rotWithShape="0">
          <a:gsLst>
            <a:gs pos="0">
              <a:schemeClr val="accent5">
                <a:hueOff val="-1985134"/>
                <a:satOff val="-10662"/>
                <a:lumOff val="36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985134"/>
                <a:satOff val="-10662"/>
                <a:lumOff val="36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Constantly asks questions: </a:t>
          </a:r>
        </a:p>
      </dsp:txBody>
      <dsp:txXfrm>
        <a:off x="25616" y="1802780"/>
        <a:ext cx="6641516" cy="473513"/>
      </dsp:txXfrm>
    </dsp:sp>
    <dsp:sp modelId="{891E167C-549D-4DD9-A905-7CB17EE4BDBB}">
      <dsp:nvSpPr>
        <dsp:cNvPr id="0" name=""/>
        <dsp:cNvSpPr/>
      </dsp:nvSpPr>
      <dsp:spPr>
        <a:xfrm>
          <a:off x="0" y="2301909"/>
          <a:ext cx="6692748" cy="83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What do you mean?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How does this fit in with…?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Etc. </a:t>
          </a:r>
        </a:p>
      </dsp:txBody>
      <dsp:txXfrm>
        <a:off x="0" y="2301909"/>
        <a:ext cx="6692748" cy="833175"/>
      </dsp:txXfrm>
    </dsp:sp>
    <dsp:sp modelId="{FDA05EC5-46C9-46D5-895B-D408229BD95C}">
      <dsp:nvSpPr>
        <dsp:cNvPr id="0" name=""/>
        <dsp:cNvSpPr/>
      </dsp:nvSpPr>
      <dsp:spPr>
        <a:xfrm>
          <a:off x="0" y="3135084"/>
          <a:ext cx="6692748" cy="524745"/>
        </a:xfrm>
        <a:prstGeom prst="roundRect">
          <a:avLst/>
        </a:prstGeom>
        <a:gradFill rotWithShape="0">
          <a:gsLst>
            <a:gs pos="0">
              <a:schemeClr val="accent5">
                <a:hueOff val="-2646845"/>
                <a:satOff val="-14216"/>
                <a:lumOff val="486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646845"/>
                <a:satOff val="-14216"/>
                <a:lumOff val="486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Identifies and resolves conflicts </a:t>
          </a:r>
        </a:p>
      </dsp:txBody>
      <dsp:txXfrm>
        <a:off x="25616" y="3160700"/>
        <a:ext cx="6641516" cy="473513"/>
      </dsp:txXfrm>
    </dsp:sp>
    <dsp:sp modelId="{56674B8E-ACF7-4D6E-B897-D82B88440ADE}">
      <dsp:nvSpPr>
        <dsp:cNvPr id="0" name=""/>
        <dsp:cNvSpPr/>
      </dsp:nvSpPr>
      <dsp:spPr>
        <a:xfrm>
          <a:off x="0" y="3726069"/>
          <a:ext cx="6692748" cy="524745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Produces requirements specification</a:t>
          </a:r>
        </a:p>
      </dsp:txBody>
      <dsp:txXfrm>
        <a:off x="25616" y="3751685"/>
        <a:ext cx="6641516" cy="473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C63FF-FAC7-4BFE-8080-C4E747CA946F}">
      <dsp:nvSpPr>
        <dsp:cNvPr id="0" name=""/>
        <dsp:cNvSpPr/>
      </dsp:nvSpPr>
      <dsp:spPr>
        <a:xfrm>
          <a:off x="434757" y="393324"/>
          <a:ext cx="938587" cy="9385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903C1-886B-44BB-B3A7-D714F290AFC7}">
      <dsp:nvSpPr>
        <dsp:cNvPr id="0" name=""/>
        <dsp:cNvSpPr/>
      </dsp:nvSpPr>
      <dsp:spPr>
        <a:xfrm>
          <a:off x="631861" y="590428"/>
          <a:ext cx="544380" cy="5443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F7B1D-B95F-4E0C-9D9A-6C918BD4BD92}">
      <dsp:nvSpPr>
        <dsp:cNvPr id="0" name=""/>
        <dsp:cNvSpPr/>
      </dsp:nvSpPr>
      <dsp:spPr>
        <a:xfrm>
          <a:off x="1574471" y="393324"/>
          <a:ext cx="2212385" cy="93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Precise communicators </a:t>
          </a:r>
        </a:p>
      </dsp:txBody>
      <dsp:txXfrm>
        <a:off x="1574471" y="393324"/>
        <a:ext cx="2212385" cy="938587"/>
      </dsp:txXfrm>
    </dsp:sp>
    <dsp:sp modelId="{684E30AF-FE4B-4A16-ADA8-5283BF28AAE4}">
      <dsp:nvSpPr>
        <dsp:cNvPr id="0" name=""/>
        <dsp:cNvSpPr/>
      </dsp:nvSpPr>
      <dsp:spPr>
        <a:xfrm>
          <a:off x="4172348" y="393324"/>
          <a:ext cx="938587" cy="9385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0B604-2CF2-4300-8C47-4CDAEBF5C09E}">
      <dsp:nvSpPr>
        <dsp:cNvPr id="0" name=""/>
        <dsp:cNvSpPr/>
      </dsp:nvSpPr>
      <dsp:spPr>
        <a:xfrm>
          <a:off x="4369452" y="590428"/>
          <a:ext cx="544380" cy="5443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A5B039-8161-4939-A292-48CD804EC152}">
      <dsp:nvSpPr>
        <dsp:cNvPr id="0" name=""/>
        <dsp:cNvSpPr/>
      </dsp:nvSpPr>
      <dsp:spPr>
        <a:xfrm>
          <a:off x="5312062" y="393324"/>
          <a:ext cx="2212385" cy="93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Great attention to detail</a:t>
          </a:r>
        </a:p>
      </dsp:txBody>
      <dsp:txXfrm>
        <a:off x="5312062" y="393324"/>
        <a:ext cx="2212385" cy="938587"/>
      </dsp:txXfrm>
    </dsp:sp>
    <dsp:sp modelId="{9ED13F3C-A649-496A-8B14-77AA15B5FA80}">
      <dsp:nvSpPr>
        <dsp:cNvPr id="0" name=""/>
        <dsp:cNvSpPr/>
      </dsp:nvSpPr>
      <dsp:spPr>
        <a:xfrm>
          <a:off x="7909939" y="393324"/>
          <a:ext cx="938587" cy="9385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3313A-B7C5-461F-BB2D-8062FCFF38D6}">
      <dsp:nvSpPr>
        <dsp:cNvPr id="0" name=""/>
        <dsp:cNvSpPr/>
      </dsp:nvSpPr>
      <dsp:spPr>
        <a:xfrm>
          <a:off x="8107043" y="590428"/>
          <a:ext cx="544380" cy="5443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85D1A-84F3-430C-9570-013257828B1E}">
      <dsp:nvSpPr>
        <dsp:cNvPr id="0" name=""/>
        <dsp:cNvSpPr/>
      </dsp:nvSpPr>
      <dsp:spPr>
        <a:xfrm>
          <a:off x="9049653" y="393324"/>
          <a:ext cx="2212385" cy="93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Adept at dealing with differing opinions and conflicts</a:t>
          </a:r>
        </a:p>
      </dsp:txBody>
      <dsp:txXfrm>
        <a:off x="9049653" y="393324"/>
        <a:ext cx="2212385" cy="938587"/>
      </dsp:txXfrm>
    </dsp:sp>
    <dsp:sp modelId="{A3A209E1-ABD6-49B3-85E1-A425F10167EA}">
      <dsp:nvSpPr>
        <dsp:cNvPr id="0" name=""/>
        <dsp:cNvSpPr/>
      </dsp:nvSpPr>
      <dsp:spPr>
        <a:xfrm>
          <a:off x="434757" y="2259807"/>
          <a:ext cx="938587" cy="9385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529D64-F15E-42A0-BEDE-B88B8E24A5F3}">
      <dsp:nvSpPr>
        <dsp:cNvPr id="0" name=""/>
        <dsp:cNvSpPr/>
      </dsp:nvSpPr>
      <dsp:spPr>
        <a:xfrm>
          <a:off x="631861" y="2456910"/>
          <a:ext cx="544380" cy="5443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4C57C-206A-41E3-AD05-5221A18BE849}">
      <dsp:nvSpPr>
        <dsp:cNvPr id="0" name=""/>
        <dsp:cNvSpPr/>
      </dsp:nvSpPr>
      <dsp:spPr>
        <a:xfrm>
          <a:off x="1574471" y="2259807"/>
          <a:ext cx="2212385" cy="93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Know when detail is necessary and when not </a:t>
          </a:r>
        </a:p>
      </dsp:txBody>
      <dsp:txXfrm>
        <a:off x="1574471" y="2259807"/>
        <a:ext cx="2212385" cy="938587"/>
      </dsp:txXfrm>
    </dsp:sp>
    <dsp:sp modelId="{DBC2F6FA-E4A2-47CC-BDBB-BE216EC61E74}">
      <dsp:nvSpPr>
        <dsp:cNvPr id="0" name=""/>
        <dsp:cNvSpPr/>
      </dsp:nvSpPr>
      <dsp:spPr>
        <a:xfrm>
          <a:off x="4172348" y="2259807"/>
          <a:ext cx="938587" cy="9385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2C290-3105-4FC0-A92A-B830703E95DD}">
      <dsp:nvSpPr>
        <dsp:cNvPr id="0" name=""/>
        <dsp:cNvSpPr/>
      </dsp:nvSpPr>
      <dsp:spPr>
        <a:xfrm>
          <a:off x="4369452" y="2456910"/>
          <a:ext cx="544380" cy="5443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41ED8-818B-490F-8854-FA41E2449E37}">
      <dsp:nvSpPr>
        <dsp:cNvPr id="0" name=""/>
        <dsp:cNvSpPr/>
      </dsp:nvSpPr>
      <dsp:spPr>
        <a:xfrm>
          <a:off x="5312062" y="2259807"/>
          <a:ext cx="2212385" cy="93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Great relationship skills </a:t>
          </a:r>
        </a:p>
      </dsp:txBody>
      <dsp:txXfrm>
        <a:off x="5312062" y="2259807"/>
        <a:ext cx="2212385" cy="938587"/>
      </dsp:txXfrm>
    </dsp:sp>
    <dsp:sp modelId="{DC7AAE15-3E00-400C-A91B-B6EE788CDA4D}">
      <dsp:nvSpPr>
        <dsp:cNvPr id="0" name=""/>
        <dsp:cNvSpPr/>
      </dsp:nvSpPr>
      <dsp:spPr>
        <a:xfrm>
          <a:off x="7909939" y="2259807"/>
          <a:ext cx="938587" cy="9385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EE778-0E97-401F-96C4-27A8D05E74F0}">
      <dsp:nvSpPr>
        <dsp:cNvPr id="0" name=""/>
        <dsp:cNvSpPr/>
      </dsp:nvSpPr>
      <dsp:spPr>
        <a:xfrm>
          <a:off x="8107043" y="2456910"/>
          <a:ext cx="544380" cy="54438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02747-6ACA-487C-A111-DBF47985E33B}">
      <dsp:nvSpPr>
        <dsp:cNvPr id="0" name=""/>
        <dsp:cNvSpPr/>
      </dsp:nvSpPr>
      <dsp:spPr>
        <a:xfrm>
          <a:off x="9049653" y="2259807"/>
          <a:ext cx="2212385" cy="93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Very good listener</a:t>
          </a:r>
        </a:p>
      </dsp:txBody>
      <dsp:txXfrm>
        <a:off x="9049653" y="2259807"/>
        <a:ext cx="2212385" cy="938587"/>
      </dsp:txXfrm>
    </dsp:sp>
    <dsp:sp modelId="{0F44FA16-189B-4B05-904F-4CA52D2040B3}">
      <dsp:nvSpPr>
        <dsp:cNvPr id="0" name=""/>
        <dsp:cNvSpPr/>
      </dsp:nvSpPr>
      <dsp:spPr>
        <a:xfrm>
          <a:off x="434757" y="4126289"/>
          <a:ext cx="938587" cy="9385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245FC-94D0-43F9-B094-3AD8BF60B4D3}">
      <dsp:nvSpPr>
        <dsp:cNvPr id="0" name=""/>
        <dsp:cNvSpPr/>
      </dsp:nvSpPr>
      <dsp:spPr>
        <a:xfrm>
          <a:off x="631861" y="4323392"/>
          <a:ext cx="544380" cy="54438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93FE2-D912-471A-AE6B-BA9E18727C34}">
      <dsp:nvSpPr>
        <dsp:cNvPr id="0" name=""/>
        <dsp:cNvSpPr/>
      </dsp:nvSpPr>
      <dsp:spPr>
        <a:xfrm>
          <a:off x="1574471" y="4126289"/>
          <a:ext cx="2212385" cy="93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Can create clear and precise documents </a:t>
          </a:r>
        </a:p>
      </dsp:txBody>
      <dsp:txXfrm>
        <a:off x="1574471" y="4126289"/>
        <a:ext cx="2212385" cy="938587"/>
      </dsp:txXfrm>
    </dsp:sp>
    <dsp:sp modelId="{628DFEA9-5A7A-42E3-8104-CE282F85ACCC}">
      <dsp:nvSpPr>
        <dsp:cNvPr id="0" name=""/>
        <dsp:cNvSpPr/>
      </dsp:nvSpPr>
      <dsp:spPr>
        <a:xfrm>
          <a:off x="4172348" y="4126289"/>
          <a:ext cx="938587" cy="9385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9A1EF-DAAA-46A5-A3F8-861403A89D49}">
      <dsp:nvSpPr>
        <dsp:cNvPr id="0" name=""/>
        <dsp:cNvSpPr/>
      </dsp:nvSpPr>
      <dsp:spPr>
        <a:xfrm>
          <a:off x="4369452" y="4323392"/>
          <a:ext cx="544380" cy="54438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E6000-F656-4916-A6C5-297B22329D25}">
      <dsp:nvSpPr>
        <dsp:cNvPr id="0" name=""/>
        <dsp:cNvSpPr/>
      </dsp:nvSpPr>
      <dsp:spPr>
        <a:xfrm>
          <a:off x="5312062" y="4126289"/>
          <a:ext cx="2212385" cy="938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Skilled in using Office tools</a:t>
          </a:r>
        </a:p>
      </dsp:txBody>
      <dsp:txXfrm>
        <a:off x="5312062" y="4126289"/>
        <a:ext cx="2212385" cy="9385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D47DA-74E4-4C5A-9485-A83EF7207304}">
      <dsp:nvSpPr>
        <dsp:cNvPr id="0" name=""/>
        <dsp:cNvSpPr/>
      </dsp:nvSpPr>
      <dsp:spPr>
        <a:xfrm>
          <a:off x="0" y="30017"/>
          <a:ext cx="6692748" cy="8213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Pros:</a:t>
          </a:r>
        </a:p>
      </dsp:txBody>
      <dsp:txXfrm>
        <a:off x="40094" y="70111"/>
        <a:ext cx="6612560" cy="741151"/>
      </dsp:txXfrm>
    </dsp:sp>
    <dsp:sp modelId="{B018FB5E-F969-4ECD-88B6-83DF9EED510D}">
      <dsp:nvSpPr>
        <dsp:cNvPr id="0" name=""/>
        <dsp:cNvSpPr/>
      </dsp:nvSpPr>
      <dsp:spPr>
        <a:xfrm>
          <a:off x="0" y="851357"/>
          <a:ext cx="6692748" cy="875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Key role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Lots of interactions</a:t>
          </a:r>
        </a:p>
      </dsp:txBody>
      <dsp:txXfrm>
        <a:off x="0" y="851357"/>
        <a:ext cx="6692748" cy="875610"/>
      </dsp:txXfrm>
    </dsp:sp>
    <dsp:sp modelId="{5DDF9A02-1F68-4757-9070-A39DC6A67422}">
      <dsp:nvSpPr>
        <dsp:cNvPr id="0" name=""/>
        <dsp:cNvSpPr/>
      </dsp:nvSpPr>
      <dsp:spPr>
        <a:xfrm>
          <a:off x="0" y="1726967"/>
          <a:ext cx="6692748" cy="821339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Cons:</a:t>
          </a:r>
        </a:p>
      </dsp:txBody>
      <dsp:txXfrm>
        <a:off x="40094" y="1767061"/>
        <a:ext cx="6612560" cy="741151"/>
      </dsp:txXfrm>
    </dsp:sp>
    <dsp:sp modelId="{A73AA45B-B178-4818-8840-949CDEA6E037}">
      <dsp:nvSpPr>
        <dsp:cNvPr id="0" name=""/>
        <dsp:cNvSpPr/>
      </dsp:nvSpPr>
      <dsp:spPr>
        <a:xfrm>
          <a:off x="0" y="2548307"/>
          <a:ext cx="6692748" cy="167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Must work with bad user representatives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Can expect conflict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Will receive blame if functionality is missing</a:t>
          </a:r>
        </a:p>
      </dsp:txBody>
      <dsp:txXfrm>
        <a:off x="0" y="2548307"/>
        <a:ext cx="6692748" cy="16767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4E3DC-70A4-4623-997E-27F6805B74AB}">
      <dsp:nvSpPr>
        <dsp:cNvPr id="0" name=""/>
        <dsp:cNvSpPr/>
      </dsp:nvSpPr>
      <dsp:spPr>
        <a:xfrm>
          <a:off x="0" y="3324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1A02C-079B-4A10-B330-C28324B81C7C}">
      <dsp:nvSpPr>
        <dsp:cNvPr id="0" name=""/>
        <dsp:cNvSpPr/>
      </dsp:nvSpPr>
      <dsp:spPr>
        <a:xfrm>
          <a:off x="214188" y="162638"/>
          <a:ext cx="389434" cy="389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0AE76-443A-4EB9-8689-2DD90048A877}">
      <dsp:nvSpPr>
        <dsp:cNvPr id="0" name=""/>
        <dsp:cNvSpPr/>
      </dsp:nvSpPr>
      <dsp:spPr>
        <a:xfrm>
          <a:off x="817812" y="3324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Leads and mentors developers </a:t>
          </a:r>
        </a:p>
      </dsp:txBody>
      <dsp:txXfrm>
        <a:off x="817812" y="3324"/>
        <a:ext cx="5874935" cy="708062"/>
      </dsp:txXfrm>
    </dsp:sp>
    <dsp:sp modelId="{6AB4CF56-0367-4FAE-B44F-DDFBBCF2C83A}">
      <dsp:nvSpPr>
        <dsp:cNvPr id="0" name=""/>
        <dsp:cNvSpPr/>
      </dsp:nvSpPr>
      <dsp:spPr>
        <a:xfrm>
          <a:off x="0" y="888402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7F969-CB45-4257-BE5D-779CB1B8B9DD}">
      <dsp:nvSpPr>
        <dsp:cNvPr id="0" name=""/>
        <dsp:cNvSpPr/>
      </dsp:nvSpPr>
      <dsp:spPr>
        <a:xfrm>
          <a:off x="214188" y="1047716"/>
          <a:ext cx="389434" cy="389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D008F-845A-47CB-AF0E-1D564EA9D187}">
      <dsp:nvSpPr>
        <dsp:cNvPr id="0" name=""/>
        <dsp:cNvSpPr/>
      </dsp:nvSpPr>
      <dsp:spPr>
        <a:xfrm>
          <a:off x="817812" y="888402"/>
          <a:ext cx="3011736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Assigns tasks to developers </a:t>
          </a:r>
        </a:p>
      </dsp:txBody>
      <dsp:txXfrm>
        <a:off x="817812" y="888402"/>
        <a:ext cx="3011736" cy="708062"/>
      </dsp:txXfrm>
    </dsp:sp>
    <dsp:sp modelId="{847CEF64-0F13-4FF0-8205-BC1696DCD579}">
      <dsp:nvSpPr>
        <dsp:cNvPr id="0" name=""/>
        <dsp:cNvSpPr/>
      </dsp:nvSpPr>
      <dsp:spPr>
        <a:xfrm>
          <a:off x="3829548" y="888402"/>
          <a:ext cx="2863199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Based on their skill level</a:t>
          </a:r>
        </a:p>
      </dsp:txBody>
      <dsp:txXfrm>
        <a:off x="3829548" y="888402"/>
        <a:ext cx="2863199" cy="708062"/>
      </dsp:txXfrm>
    </dsp:sp>
    <dsp:sp modelId="{3EB4AF28-3C2C-487F-9FBA-AC3D2C36BC14}">
      <dsp:nvSpPr>
        <dsp:cNvPr id="0" name=""/>
        <dsp:cNvSpPr/>
      </dsp:nvSpPr>
      <dsp:spPr>
        <a:xfrm>
          <a:off x="0" y="1773480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325F1-6B04-4F76-8BAB-B6C9AE138C6F}">
      <dsp:nvSpPr>
        <dsp:cNvPr id="0" name=""/>
        <dsp:cNvSpPr/>
      </dsp:nvSpPr>
      <dsp:spPr>
        <a:xfrm>
          <a:off x="214188" y="1932794"/>
          <a:ext cx="389434" cy="389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78B532-B8A9-47EF-B077-27028A5E5495}">
      <dsp:nvSpPr>
        <dsp:cNvPr id="0" name=""/>
        <dsp:cNvSpPr/>
      </dsp:nvSpPr>
      <dsp:spPr>
        <a:xfrm>
          <a:off x="817812" y="1773480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Details and partitions work</a:t>
          </a:r>
        </a:p>
      </dsp:txBody>
      <dsp:txXfrm>
        <a:off x="817812" y="1773480"/>
        <a:ext cx="5874935" cy="708062"/>
      </dsp:txXfrm>
    </dsp:sp>
    <dsp:sp modelId="{DCF6DEF8-7A40-4AED-82E6-BAE1461113A1}">
      <dsp:nvSpPr>
        <dsp:cNvPr id="0" name=""/>
        <dsp:cNvSpPr/>
      </dsp:nvSpPr>
      <dsp:spPr>
        <a:xfrm>
          <a:off x="0" y="2658558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3136CF-A275-47E4-ACA1-580ADB5B1DDE}">
      <dsp:nvSpPr>
        <dsp:cNvPr id="0" name=""/>
        <dsp:cNvSpPr/>
      </dsp:nvSpPr>
      <dsp:spPr>
        <a:xfrm>
          <a:off x="214188" y="2817873"/>
          <a:ext cx="389434" cy="389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781C3-592C-4475-AA5D-1260DD20C938}">
      <dsp:nvSpPr>
        <dsp:cNvPr id="0" name=""/>
        <dsp:cNvSpPr/>
      </dsp:nvSpPr>
      <dsp:spPr>
        <a:xfrm>
          <a:off x="817812" y="2658558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Ensures that all developers are successful</a:t>
          </a:r>
        </a:p>
      </dsp:txBody>
      <dsp:txXfrm>
        <a:off x="817812" y="2658558"/>
        <a:ext cx="5874935" cy="708062"/>
      </dsp:txXfrm>
    </dsp:sp>
    <dsp:sp modelId="{7EA4E271-0CE4-4867-B389-E70CF005E658}">
      <dsp:nvSpPr>
        <dsp:cNvPr id="0" name=""/>
        <dsp:cNvSpPr/>
      </dsp:nvSpPr>
      <dsp:spPr>
        <a:xfrm>
          <a:off x="0" y="3543637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81783E-2DCF-4334-8903-E39661069208}">
      <dsp:nvSpPr>
        <dsp:cNvPr id="0" name=""/>
        <dsp:cNvSpPr/>
      </dsp:nvSpPr>
      <dsp:spPr>
        <a:xfrm>
          <a:off x="214188" y="3702951"/>
          <a:ext cx="389434" cy="389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13CEA-E907-4E21-979A-58A7DAE6FCEB}">
      <dsp:nvSpPr>
        <dsp:cNvPr id="0" name=""/>
        <dsp:cNvSpPr/>
      </dsp:nvSpPr>
      <dsp:spPr>
        <a:xfrm>
          <a:off x="817812" y="3543637"/>
          <a:ext cx="3011736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is not always an official role</a:t>
          </a:r>
        </a:p>
      </dsp:txBody>
      <dsp:txXfrm>
        <a:off x="817812" y="3543637"/>
        <a:ext cx="3011736" cy="708062"/>
      </dsp:txXfrm>
    </dsp:sp>
    <dsp:sp modelId="{27044F9F-3481-4E37-906E-DBE836E6759F}">
      <dsp:nvSpPr>
        <dsp:cNvPr id="0" name=""/>
        <dsp:cNvSpPr/>
      </dsp:nvSpPr>
      <dsp:spPr>
        <a:xfrm>
          <a:off x="3829548" y="3543637"/>
          <a:ext cx="2863199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Usually, it is the person who helps everyone else</a:t>
          </a:r>
        </a:p>
      </dsp:txBody>
      <dsp:txXfrm>
        <a:off x="3829548" y="3543637"/>
        <a:ext cx="2863199" cy="7080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B1117-7D39-4B60-811B-8612735359A9}">
      <dsp:nvSpPr>
        <dsp:cNvPr id="0" name=""/>
        <dsp:cNvSpPr/>
      </dsp:nvSpPr>
      <dsp:spPr>
        <a:xfrm>
          <a:off x="0" y="519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637EBB-A7CC-4B5E-B32C-1AE5AFCDD099}">
      <dsp:nvSpPr>
        <dsp:cNvPr id="0" name=""/>
        <dsp:cNvSpPr/>
      </dsp:nvSpPr>
      <dsp:spPr>
        <a:xfrm>
          <a:off x="0" y="519"/>
          <a:ext cx="6692748" cy="472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Awesome programming skills</a:t>
          </a:r>
        </a:p>
      </dsp:txBody>
      <dsp:txXfrm>
        <a:off x="0" y="519"/>
        <a:ext cx="6692748" cy="472665"/>
      </dsp:txXfrm>
    </dsp:sp>
    <dsp:sp modelId="{259A4260-1BB6-4131-A197-F12C84D4006D}">
      <dsp:nvSpPr>
        <dsp:cNvPr id="0" name=""/>
        <dsp:cNvSpPr/>
      </dsp:nvSpPr>
      <dsp:spPr>
        <a:xfrm>
          <a:off x="0" y="473184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183629"/>
                <a:satOff val="-4062"/>
                <a:lumOff val="-80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83629"/>
                <a:satOff val="-4062"/>
                <a:lumOff val="-80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83629"/>
              <a:satOff val="-4062"/>
              <a:lumOff val="-80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F809F1-E2CC-4604-8128-58198973070D}">
      <dsp:nvSpPr>
        <dsp:cNvPr id="0" name=""/>
        <dsp:cNvSpPr/>
      </dsp:nvSpPr>
      <dsp:spPr>
        <a:xfrm>
          <a:off x="0" y="473184"/>
          <a:ext cx="6692748" cy="472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Willing to mentor and be value-driven</a:t>
          </a:r>
        </a:p>
      </dsp:txBody>
      <dsp:txXfrm>
        <a:off x="0" y="473184"/>
        <a:ext cx="6692748" cy="472665"/>
      </dsp:txXfrm>
    </dsp:sp>
    <dsp:sp modelId="{F7D7A854-AB80-4C5A-9AC6-927A7F4D6CD6}">
      <dsp:nvSpPr>
        <dsp:cNvPr id="0" name=""/>
        <dsp:cNvSpPr/>
      </dsp:nvSpPr>
      <dsp:spPr>
        <a:xfrm>
          <a:off x="0" y="945849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367258"/>
                <a:satOff val="-8124"/>
                <a:lumOff val="-161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367258"/>
                <a:satOff val="-8124"/>
                <a:lumOff val="-161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367258"/>
              <a:satOff val="-8124"/>
              <a:lumOff val="-16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13AAC4-CD1C-4A4B-889F-ABE6A0B3F112}">
      <dsp:nvSpPr>
        <dsp:cNvPr id="0" name=""/>
        <dsp:cNvSpPr/>
      </dsp:nvSpPr>
      <dsp:spPr>
        <a:xfrm>
          <a:off x="0" y="945849"/>
          <a:ext cx="6692748" cy="472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Grows out of the Developer role </a:t>
          </a:r>
        </a:p>
      </dsp:txBody>
      <dsp:txXfrm>
        <a:off x="0" y="945849"/>
        <a:ext cx="6692748" cy="472665"/>
      </dsp:txXfrm>
    </dsp:sp>
    <dsp:sp modelId="{14988B4E-3391-4A93-BF89-A79390859513}">
      <dsp:nvSpPr>
        <dsp:cNvPr id="0" name=""/>
        <dsp:cNvSpPr/>
      </dsp:nvSpPr>
      <dsp:spPr>
        <a:xfrm>
          <a:off x="0" y="1418514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550887"/>
                <a:satOff val="-12186"/>
                <a:lumOff val="-242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550887"/>
                <a:satOff val="-12186"/>
                <a:lumOff val="-242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550887"/>
              <a:satOff val="-12186"/>
              <a:lumOff val="-242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CAB0B4-D539-4DD6-90A8-3CFE15E4E616}">
      <dsp:nvSpPr>
        <dsp:cNvPr id="0" name=""/>
        <dsp:cNvSpPr/>
      </dsp:nvSpPr>
      <dsp:spPr>
        <a:xfrm>
          <a:off x="0" y="1418514"/>
          <a:ext cx="6692748" cy="472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Requires great relationship with Architect </a:t>
          </a:r>
        </a:p>
      </dsp:txBody>
      <dsp:txXfrm>
        <a:off x="0" y="1418514"/>
        <a:ext cx="6692748" cy="472665"/>
      </dsp:txXfrm>
    </dsp:sp>
    <dsp:sp modelId="{42CF905F-33C7-4107-86FC-0390F3CCD92B}">
      <dsp:nvSpPr>
        <dsp:cNvPr id="0" name=""/>
        <dsp:cNvSpPr/>
      </dsp:nvSpPr>
      <dsp:spPr>
        <a:xfrm>
          <a:off x="0" y="1891179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34515"/>
              <a:satOff val="-16247"/>
              <a:lumOff val="-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86D664-3D66-4DB1-995E-4DE1C6CC8378}">
      <dsp:nvSpPr>
        <dsp:cNvPr id="0" name=""/>
        <dsp:cNvSpPr/>
      </dsp:nvSpPr>
      <dsp:spPr>
        <a:xfrm>
          <a:off x="0" y="1891179"/>
          <a:ext cx="6692748" cy="472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Wide knowledge of libraries/tools/techniques </a:t>
          </a:r>
        </a:p>
      </dsp:txBody>
      <dsp:txXfrm>
        <a:off x="0" y="1891179"/>
        <a:ext cx="6692748" cy="472665"/>
      </dsp:txXfrm>
    </dsp:sp>
    <dsp:sp modelId="{E7BA04E5-ACA1-4C39-9AA3-705A726D835F}">
      <dsp:nvSpPr>
        <dsp:cNvPr id="0" name=""/>
        <dsp:cNvSpPr/>
      </dsp:nvSpPr>
      <dsp:spPr>
        <a:xfrm>
          <a:off x="0" y="2363844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918144"/>
                <a:satOff val="-20309"/>
                <a:lumOff val="-404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918144"/>
                <a:satOff val="-20309"/>
                <a:lumOff val="-404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918144"/>
              <a:satOff val="-20309"/>
              <a:lumOff val="-40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0FE55C-7895-4340-AF55-6C322C638644}">
      <dsp:nvSpPr>
        <dsp:cNvPr id="0" name=""/>
        <dsp:cNvSpPr/>
      </dsp:nvSpPr>
      <dsp:spPr>
        <a:xfrm>
          <a:off x="0" y="2363844"/>
          <a:ext cx="6692748" cy="472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Adept at creating technical specifications </a:t>
          </a:r>
        </a:p>
      </dsp:txBody>
      <dsp:txXfrm>
        <a:off x="0" y="2363844"/>
        <a:ext cx="6692748" cy="472665"/>
      </dsp:txXfrm>
    </dsp:sp>
    <dsp:sp modelId="{A22A0517-C76C-44F1-974F-163BEE45A3A5}">
      <dsp:nvSpPr>
        <dsp:cNvPr id="0" name=""/>
        <dsp:cNvSpPr/>
      </dsp:nvSpPr>
      <dsp:spPr>
        <a:xfrm>
          <a:off x="0" y="2836509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1101773"/>
                <a:satOff val="-24371"/>
                <a:lumOff val="-4853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101773"/>
                <a:satOff val="-24371"/>
                <a:lumOff val="-4853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101773"/>
              <a:satOff val="-24371"/>
              <a:lumOff val="-48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A6A9A1-AE1E-44AA-8131-3A8DAC834CB2}">
      <dsp:nvSpPr>
        <dsp:cNvPr id="0" name=""/>
        <dsp:cNvSpPr/>
      </dsp:nvSpPr>
      <dsp:spPr>
        <a:xfrm>
          <a:off x="0" y="2836509"/>
          <a:ext cx="6692748" cy="472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Adept at build &amp; configuration management </a:t>
          </a:r>
        </a:p>
      </dsp:txBody>
      <dsp:txXfrm>
        <a:off x="0" y="2836509"/>
        <a:ext cx="6692748" cy="472665"/>
      </dsp:txXfrm>
    </dsp:sp>
    <dsp:sp modelId="{87C7E569-BEFB-4CFA-B359-AC27F0473580}">
      <dsp:nvSpPr>
        <dsp:cNvPr id="0" name=""/>
        <dsp:cNvSpPr/>
      </dsp:nvSpPr>
      <dsp:spPr>
        <a:xfrm>
          <a:off x="0" y="3309174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1285402"/>
                <a:satOff val="-28433"/>
                <a:lumOff val="-566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285402"/>
                <a:satOff val="-28433"/>
                <a:lumOff val="-566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285402"/>
              <a:satOff val="-28433"/>
              <a:lumOff val="-566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9F1F94-C312-47A9-9582-1E191D191D1D}">
      <dsp:nvSpPr>
        <dsp:cNvPr id="0" name=""/>
        <dsp:cNvSpPr/>
      </dsp:nvSpPr>
      <dsp:spPr>
        <a:xfrm>
          <a:off x="0" y="3309174"/>
          <a:ext cx="6692748" cy="472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Adept at debugging, post-mortem log inspection, etc. </a:t>
          </a:r>
        </a:p>
      </dsp:txBody>
      <dsp:txXfrm>
        <a:off x="0" y="3309174"/>
        <a:ext cx="6692748" cy="472665"/>
      </dsp:txXfrm>
    </dsp:sp>
    <dsp:sp modelId="{A9D45454-BA4B-497C-B231-1E5DC6D1B051}">
      <dsp:nvSpPr>
        <dsp:cNvPr id="0" name=""/>
        <dsp:cNvSpPr/>
      </dsp:nvSpPr>
      <dsp:spPr>
        <a:xfrm>
          <a:off x="0" y="3781839"/>
          <a:ext cx="6692748" cy="0"/>
        </a:xfrm>
        <a:prstGeom prst="line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469031"/>
              <a:satOff val="-32495"/>
              <a:lumOff val="-64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61496E-D94C-4DAB-9F5C-6C48322E25CC}">
      <dsp:nvSpPr>
        <dsp:cNvPr id="0" name=""/>
        <dsp:cNvSpPr/>
      </dsp:nvSpPr>
      <dsp:spPr>
        <a:xfrm>
          <a:off x="0" y="3781839"/>
          <a:ext cx="6692748" cy="472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Can create own tools if needed</a:t>
          </a:r>
        </a:p>
      </dsp:txBody>
      <dsp:txXfrm>
        <a:off x="0" y="3781839"/>
        <a:ext cx="6692748" cy="4726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F4F71-25D0-4174-B6D5-03A5B39784AB}">
      <dsp:nvSpPr>
        <dsp:cNvPr id="0" name=""/>
        <dsp:cNvSpPr/>
      </dsp:nvSpPr>
      <dsp:spPr>
        <a:xfrm>
          <a:off x="0" y="13906"/>
          <a:ext cx="6692748" cy="5931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Pros:</a:t>
          </a:r>
        </a:p>
      </dsp:txBody>
      <dsp:txXfrm>
        <a:off x="28957" y="42863"/>
        <a:ext cx="6634834" cy="535276"/>
      </dsp:txXfrm>
    </dsp:sp>
    <dsp:sp modelId="{A0647EC9-1022-4BCD-8FBC-1C888B66BBEA}">
      <dsp:nvSpPr>
        <dsp:cNvPr id="0" name=""/>
        <dsp:cNvSpPr/>
      </dsp:nvSpPr>
      <dsp:spPr>
        <a:xfrm>
          <a:off x="0" y="607097"/>
          <a:ext cx="6692748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Lead-in to a Solution Architect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Involves coding (optional, not necessary, but suggested)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Can pick &amp; choose cool tasks</a:t>
          </a:r>
        </a:p>
      </dsp:txBody>
      <dsp:txXfrm>
        <a:off x="0" y="607097"/>
        <a:ext cx="6692748" cy="941850"/>
      </dsp:txXfrm>
    </dsp:sp>
    <dsp:sp modelId="{6F3C7980-CD20-4F95-9EC6-D8835458F1DA}">
      <dsp:nvSpPr>
        <dsp:cNvPr id="0" name=""/>
        <dsp:cNvSpPr/>
      </dsp:nvSpPr>
      <dsp:spPr>
        <a:xfrm>
          <a:off x="0" y="1548946"/>
          <a:ext cx="6692748" cy="593190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Cons:</a:t>
          </a:r>
        </a:p>
      </dsp:txBody>
      <dsp:txXfrm>
        <a:off x="28957" y="1577903"/>
        <a:ext cx="6634834" cy="535276"/>
      </dsp:txXfrm>
    </dsp:sp>
    <dsp:sp modelId="{56A58A95-EE7B-460B-B4E4-188BAC087AF8}">
      <dsp:nvSpPr>
        <dsp:cNvPr id="0" name=""/>
        <dsp:cNvSpPr/>
      </dsp:nvSpPr>
      <dsp:spPr>
        <a:xfrm>
          <a:off x="0" y="2142137"/>
          <a:ext cx="6692748" cy="2098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Can get squeezed between the Solution Architect and the Developers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Lifelong learning required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Turns into a Developer if the Project Management is weak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Loses motivation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Team might be too small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Vulnerable to offshoring</a:t>
          </a:r>
        </a:p>
      </dsp:txBody>
      <dsp:txXfrm>
        <a:off x="0" y="2142137"/>
        <a:ext cx="6692748" cy="20989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8F5FE-CE46-4462-9BF8-3B5119D263AB}">
      <dsp:nvSpPr>
        <dsp:cNvPr id="0" name=""/>
        <dsp:cNvSpPr/>
      </dsp:nvSpPr>
      <dsp:spPr>
        <a:xfrm>
          <a:off x="0" y="147872"/>
          <a:ext cx="6692748" cy="54755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Grows out of Lead Developer role </a:t>
          </a:r>
        </a:p>
      </dsp:txBody>
      <dsp:txXfrm>
        <a:off x="26730" y="174602"/>
        <a:ext cx="6639288" cy="494099"/>
      </dsp:txXfrm>
    </dsp:sp>
    <dsp:sp modelId="{E50A3CC3-8D04-4D51-BE93-BB17D4A8FAAF}">
      <dsp:nvSpPr>
        <dsp:cNvPr id="0" name=""/>
        <dsp:cNvSpPr/>
      </dsp:nvSpPr>
      <dsp:spPr>
        <a:xfrm>
          <a:off x="0" y="764552"/>
          <a:ext cx="6692748" cy="547559"/>
        </a:xfrm>
        <a:prstGeom prst="roundRect">
          <a:avLst/>
        </a:prstGeom>
        <a:gradFill rotWithShape="0">
          <a:gsLst>
            <a:gs pos="0">
              <a:schemeClr val="accent2">
                <a:hueOff val="-293806"/>
                <a:satOff val="-6499"/>
                <a:lumOff val="-1294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293806"/>
                <a:satOff val="-6499"/>
                <a:lumOff val="-1294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Requires great relationship with Lead Developer </a:t>
          </a:r>
        </a:p>
      </dsp:txBody>
      <dsp:txXfrm>
        <a:off x="26730" y="791282"/>
        <a:ext cx="6639288" cy="494099"/>
      </dsp:txXfrm>
    </dsp:sp>
    <dsp:sp modelId="{3391E3A9-D70C-4788-A133-930FE386C75F}">
      <dsp:nvSpPr>
        <dsp:cNvPr id="0" name=""/>
        <dsp:cNvSpPr/>
      </dsp:nvSpPr>
      <dsp:spPr>
        <a:xfrm>
          <a:off x="0" y="1381232"/>
          <a:ext cx="6692748" cy="547559"/>
        </a:xfrm>
        <a:prstGeom prst="roundRect">
          <a:avLst/>
        </a:prstGeom>
        <a:gradFill rotWithShape="0">
          <a:gsLst>
            <a:gs pos="0">
              <a:schemeClr val="accent2">
                <a:hueOff val="-587612"/>
                <a:satOff val="-12998"/>
                <a:lumOff val="-258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587612"/>
                <a:satOff val="-12998"/>
                <a:lumOff val="-258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Always maintains helicopter view </a:t>
          </a:r>
        </a:p>
      </dsp:txBody>
      <dsp:txXfrm>
        <a:off x="26730" y="1407962"/>
        <a:ext cx="6639288" cy="494099"/>
      </dsp:txXfrm>
    </dsp:sp>
    <dsp:sp modelId="{EADBA0C7-227D-44FF-B259-D80131CA01AF}">
      <dsp:nvSpPr>
        <dsp:cNvPr id="0" name=""/>
        <dsp:cNvSpPr/>
      </dsp:nvSpPr>
      <dsp:spPr>
        <a:xfrm>
          <a:off x="0" y="1928792"/>
          <a:ext cx="6692748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495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It is not bad to help with code, but there is another role for that</a:t>
          </a:r>
        </a:p>
      </dsp:txBody>
      <dsp:txXfrm>
        <a:off x="0" y="1928792"/>
        <a:ext cx="6692748" cy="397440"/>
      </dsp:txXfrm>
    </dsp:sp>
    <dsp:sp modelId="{6317E9D2-571C-47D3-ACAD-EA4223B78B18}">
      <dsp:nvSpPr>
        <dsp:cNvPr id="0" name=""/>
        <dsp:cNvSpPr/>
      </dsp:nvSpPr>
      <dsp:spPr>
        <a:xfrm>
          <a:off x="0" y="2326232"/>
          <a:ext cx="6692748" cy="547559"/>
        </a:xfrm>
        <a:prstGeom prst="roundRect">
          <a:avLst/>
        </a:prstGeom>
        <a:gradFill rotWithShape="0">
          <a:gsLst>
            <a:gs pos="0">
              <a:schemeClr val="accent2">
                <a:hueOff val="-881419"/>
                <a:satOff val="-19497"/>
                <a:lumOff val="-388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881419"/>
                <a:satOff val="-19497"/>
                <a:lumOff val="-388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Deep understanding of design patterns </a:t>
          </a:r>
        </a:p>
      </dsp:txBody>
      <dsp:txXfrm>
        <a:off x="26730" y="2352962"/>
        <a:ext cx="6639288" cy="494099"/>
      </dsp:txXfrm>
    </dsp:sp>
    <dsp:sp modelId="{D5300B93-7180-446B-A959-73190EE10458}">
      <dsp:nvSpPr>
        <dsp:cNvPr id="0" name=""/>
        <dsp:cNvSpPr/>
      </dsp:nvSpPr>
      <dsp:spPr>
        <a:xfrm>
          <a:off x="0" y="2942912"/>
          <a:ext cx="6692748" cy="547559"/>
        </a:xfrm>
        <a:prstGeom prst="roundRect">
          <a:avLst/>
        </a:prstGeom>
        <a:gradFill rotWithShape="0">
          <a:gsLst>
            <a:gs pos="0">
              <a:schemeClr val="accent2">
                <a:hueOff val="-1175225"/>
                <a:satOff val="-25996"/>
                <a:lumOff val="-517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175225"/>
                <a:satOff val="-25996"/>
                <a:lumOff val="-517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Fluent in UML or other design tools </a:t>
          </a:r>
        </a:p>
      </dsp:txBody>
      <dsp:txXfrm>
        <a:off x="26730" y="2969642"/>
        <a:ext cx="6639288" cy="494099"/>
      </dsp:txXfrm>
    </dsp:sp>
    <dsp:sp modelId="{50C4C027-EE1E-4F1C-B83A-7D0A61FDC510}">
      <dsp:nvSpPr>
        <dsp:cNvPr id="0" name=""/>
        <dsp:cNvSpPr/>
      </dsp:nvSpPr>
      <dsp:spPr>
        <a:xfrm>
          <a:off x="0" y="3559592"/>
          <a:ext cx="6692748" cy="547559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Experience with tools &amp; code generators</a:t>
          </a:r>
        </a:p>
      </dsp:txBody>
      <dsp:txXfrm>
        <a:off x="26730" y="3586322"/>
        <a:ext cx="6639288" cy="4940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CB9F2-4B1D-4C39-B479-E3E3EBAAC007}">
      <dsp:nvSpPr>
        <dsp:cNvPr id="0" name=""/>
        <dsp:cNvSpPr/>
      </dsp:nvSpPr>
      <dsp:spPr>
        <a:xfrm>
          <a:off x="1236925" y="0"/>
          <a:ext cx="3595272" cy="31427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High value position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Great salary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Visible role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Lots of interactions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Safe from outsourcing</a:t>
          </a:r>
        </a:p>
      </dsp:txBody>
      <dsp:txXfrm>
        <a:off x="2135743" y="471408"/>
        <a:ext cx="1752695" cy="2199905"/>
      </dsp:txXfrm>
    </dsp:sp>
    <dsp:sp modelId="{68ABE53E-48E0-400C-BE76-938362C4235A}">
      <dsp:nvSpPr>
        <dsp:cNvPr id="0" name=""/>
        <dsp:cNvSpPr/>
      </dsp:nvSpPr>
      <dsp:spPr>
        <a:xfrm>
          <a:off x="338107" y="672542"/>
          <a:ext cx="1797636" cy="179763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Pros:</a:t>
          </a:r>
        </a:p>
      </dsp:txBody>
      <dsp:txXfrm>
        <a:off x="601365" y="935800"/>
        <a:ext cx="1271120" cy="1271120"/>
      </dsp:txXfrm>
    </dsp:sp>
    <dsp:sp modelId="{889CF4D7-6CE2-4939-9B72-6BCEA9EBE826}">
      <dsp:nvSpPr>
        <dsp:cNvPr id="0" name=""/>
        <dsp:cNvSpPr/>
      </dsp:nvSpPr>
      <dsp:spPr>
        <a:xfrm>
          <a:off x="5972620" y="0"/>
          <a:ext cx="3595272" cy="3142721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Difficult to stay up to date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Difficult to get right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Can receive bad requirements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First in line to receive blame</a:t>
          </a:r>
        </a:p>
      </dsp:txBody>
      <dsp:txXfrm>
        <a:off x="6871438" y="471408"/>
        <a:ext cx="1752695" cy="2199905"/>
      </dsp:txXfrm>
    </dsp:sp>
    <dsp:sp modelId="{A00E8665-43DD-4DEA-88A8-ABFDA9F9F452}">
      <dsp:nvSpPr>
        <dsp:cNvPr id="0" name=""/>
        <dsp:cNvSpPr/>
      </dsp:nvSpPr>
      <dsp:spPr>
        <a:xfrm>
          <a:off x="5073801" y="672542"/>
          <a:ext cx="1797636" cy="179763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Cons:</a:t>
          </a:r>
        </a:p>
      </dsp:txBody>
      <dsp:txXfrm>
        <a:off x="5337059" y="935800"/>
        <a:ext cx="1271120" cy="1271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52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4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63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4939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2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70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86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79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3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7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34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3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21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79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19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7FE78-371E-4905-91BC-AD0CC6760D84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C9D9F-DD4B-4D39-BBF5-5A65A33CD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155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docker.com/" TargetMode="External"/><Relationship Id="rId4" Type="http://schemas.openxmlformats.org/officeDocument/2006/relationships/image" Target="../media/image7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46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47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8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9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0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1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2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3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4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5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6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7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58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9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0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1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2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3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4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5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6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7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8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9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0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1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2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6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7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8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9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0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1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2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3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4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5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115" name="Rectangle 1073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eb Apps Development - ifelse Technologies">
            <a:extLst>
              <a:ext uri="{FF2B5EF4-FFF2-40B4-BE49-F238E27FC236}">
                <a16:creationId xmlns:a16="http://schemas.microsoft.com/office/drawing/2014/main" id="{4E089139-EE8E-48A2-A1D3-3D2AFCBE4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" b="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081" name="Rectangle 1080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2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3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5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6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7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8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9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0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1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2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3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4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5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6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7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8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9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0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1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2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3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4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5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6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7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8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9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0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1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2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3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4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1117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8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9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0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1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2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3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4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5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6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0716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Responsibilities Of The Solution Architect</a:t>
            </a:r>
          </a:p>
        </p:txBody>
      </p:sp>
      <p:pic>
        <p:nvPicPr>
          <p:cNvPr id="9" name="Picture 8" descr="Rolled blueprint designs">
            <a:extLst>
              <a:ext uri="{FF2B5EF4-FFF2-40B4-BE49-F238E27FC236}">
                <a16:creationId xmlns:a16="http://schemas.microsoft.com/office/drawing/2014/main" id="{7592DF26-E506-C498-E550-958469B42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61" r="2810" b="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Massive responsibility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Functional understanding, technical knowledge and leadership skills</a:t>
            </a:r>
          </a:p>
          <a:p>
            <a:pPr>
              <a:lnSpc>
                <a:spcPct val="110000"/>
              </a:lnSpc>
            </a:pPr>
            <a:r>
              <a:rPr lang="en-US" sz="1100"/>
              <a:t>Responsible for the technology stack</a:t>
            </a:r>
          </a:p>
          <a:p>
            <a:pPr>
              <a:lnSpc>
                <a:spcPct val="110000"/>
              </a:lnSpc>
            </a:pPr>
            <a:r>
              <a:rPr lang="en-US" sz="1100"/>
              <a:t>Converts functional requirements to a technical architecture </a:t>
            </a:r>
          </a:p>
          <a:p>
            <a:pPr>
              <a:lnSpc>
                <a:spcPct val="110000"/>
              </a:lnSpc>
            </a:pPr>
            <a:r>
              <a:rPr lang="en-US" sz="1100"/>
              <a:t>Carefully balances patterns/requirements/elegance/concepts </a:t>
            </a:r>
          </a:p>
          <a:p>
            <a:pPr>
              <a:lnSpc>
                <a:spcPct val="110000"/>
              </a:lnSpc>
            </a:pPr>
            <a:r>
              <a:rPr lang="en-US" sz="1100"/>
              <a:t>Researches key technologies </a:t>
            </a:r>
          </a:p>
          <a:p>
            <a:pPr>
              <a:lnSpc>
                <a:spcPct val="110000"/>
              </a:lnSpc>
            </a:pPr>
            <a:r>
              <a:rPr lang="en-US" sz="1100"/>
              <a:t>Has deep understanding of design and architectural patterns </a:t>
            </a:r>
          </a:p>
          <a:p>
            <a:pPr>
              <a:lnSpc>
                <a:spcPct val="110000"/>
              </a:lnSpc>
            </a:pPr>
            <a:r>
              <a:rPr lang="en-US" sz="1100"/>
              <a:t>Motivates and guides development team </a:t>
            </a:r>
          </a:p>
          <a:p>
            <a:pPr>
              <a:lnSpc>
                <a:spcPct val="110000"/>
              </a:lnSpc>
            </a:pPr>
            <a:r>
              <a:rPr lang="en-US" sz="1100"/>
              <a:t>Ensures that the Lead Developer is successful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 smtClean="0"/>
              <a:pPr>
                <a:spcAft>
                  <a:spcPts val="600"/>
                </a:spcAft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2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Skills Of The Solution Architect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DA39B9C3-F2EA-8D15-DC73-357D7DD6F5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38745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809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If you want to be Solution Architect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 smtClean="0"/>
              <a:pPr>
                <a:spcAft>
                  <a:spcPts val="600"/>
                </a:spcAft>
                <a:defRPr/>
              </a:pPr>
              <a:t>12</a:t>
            </a:fld>
            <a:endParaRPr lang="en-US"/>
          </a:p>
        </p:txBody>
      </p:sp>
      <p:graphicFrame>
        <p:nvGraphicFramePr>
          <p:cNvPr id="85" name="Content Placeholder 4">
            <a:extLst>
              <a:ext uri="{FF2B5EF4-FFF2-40B4-BE49-F238E27FC236}">
                <a16:creationId xmlns:a16="http://schemas.microsoft.com/office/drawing/2014/main" id="{ED9234C2-1484-F878-4C64-A0D4DBB753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809248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260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Types of architects in the IT world</a:t>
            </a:r>
          </a:p>
        </p:txBody>
      </p:sp>
      <p:pic>
        <p:nvPicPr>
          <p:cNvPr id="9" name="Picture 8" descr="Blue blocks and networks technology background">
            <a:extLst>
              <a:ext uri="{FF2B5EF4-FFF2-40B4-BE49-F238E27FC236}">
                <a16:creationId xmlns:a16="http://schemas.microsoft.com/office/drawing/2014/main" id="{18FDFF7C-9AEE-A8A2-15C2-32AD442B69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4" r="46445" b="-446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68958" y="2249486"/>
            <a:ext cx="6403891" cy="419100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Infrastructure Architects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Design the infrastructure 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Servers, VMs, network, storage, etc. 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Familiar with requirements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Promoted from Infrastructure Expert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Solution/Software/System Architect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Responsible for the architecture of the software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Enterprise Architect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Works with top level management - CEO, CIO 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Streamlines the IT to support the business 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No development-oriented tasks 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Promoted from Senior Solution Architect / Project Manager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 smtClean="0"/>
              <a:pPr>
                <a:spcAft>
                  <a:spcPts val="60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19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8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31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Ideal world vs real-life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4114DEA4-410A-BED6-E6EE-3DF2F7A054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8513452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2382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9" name="Rectangle 6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Organizational chart example 1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140BBADB-5C4A-434C-BB9A-32BCFD49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13787"/>
            <a:ext cx="6112382" cy="3422934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896911" y="630936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916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5794-B78F-466F-B582-C94476FEA2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413BB-5E7C-45B6-98D3-57FB538B68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Learn the basics of web - Internet fundamentals - codedamn">
            <a:extLst>
              <a:ext uri="{FF2B5EF4-FFF2-40B4-BE49-F238E27FC236}">
                <a16:creationId xmlns:a16="http://schemas.microsoft.com/office/drawing/2014/main" id="{AE4F06F1-E621-42DC-BD46-CF47F0509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22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F8A824-3E67-469B-A206-F67944C0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bg-BG">
                <a:solidFill>
                  <a:srgbClr val="FFFFFF"/>
                </a:solidFill>
              </a:rPr>
              <a:t>Сървър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9CEBFF-160B-1E37-456F-8F0BE6890D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537495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2608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46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47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8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9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0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1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2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3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4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5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6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7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58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9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0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1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2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3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4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5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6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7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8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9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0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1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2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6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7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8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9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0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1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2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3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4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5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891D367A-4C8C-409F-93D9-FD02D0BC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3" cy="6858001"/>
            <a:chOff x="0" y="-1"/>
            <a:chExt cx="12192003" cy="6858001"/>
          </a:xfrm>
        </p:grpSpPr>
        <p:sp useBgFill="1">
          <p:nvSpPr>
            <p:cNvPr id="1075" name="Rectangle 1074">
              <a:extLst>
                <a:ext uri="{FF2B5EF4-FFF2-40B4-BE49-F238E27FC236}">
                  <a16:creationId xmlns:a16="http://schemas.microsoft.com/office/drawing/2014/main" id="{50EC018E-7B11-4D3B-B7FE-DCFEC35F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6" name="Picture 2">
              <a:extLst>
                <a:ext uri="{FF2B5EF4-FFF2-40B4-BE49-F238E27FC236}">
                  <a16:creationId xmlns:a16="http://schemas.microsoft.com/office/drawing/2014/main" id="{667FA462-522C-4B1C-A264-8880D5F35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78" name="Picture 2">
            <a:extLst>
              <a:ext uri="{FF2B5EF4-FFF2-40B4-BE49-F238E27FC236}">
                <a16:creationId xmlns:a16="http://schemas.microsoft.com/office/drawing/2014/main" id="{7589240B-26BC-45BE-A858-3DF47A392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0" name="Round Diagonal Corner Rectangle 6">
            <a:extLst>
              <a:ext uri="{FF2B5EF4-FFF2-40B4-BE49-F238E27FC236}">
                <a16:creationId xmlns:a16="http://schemas.microsoft.com/office/drawing/2014/main" id="{81E18780-A505-4639-9939-E204348C7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4" y="643466"/>
            <a:ext cx="10890781" cy="5571067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a server? Definition and examples - Market Business News">
            <a:extLst>
              <a:ext uri="{FF2B5EF4-FFF2-40B4-BE49-F238E27FC236}">
                <a16:creationId xmlns:a16="http://schemas.microsoft.com/office/drawing/2014/main" id="{AD3B733D-8D08-4DBB-87D2-5D32B4383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9311" y="966256"/>
            <a:ext cx="7159086" cy="4939770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292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A3D4EAD-D581-4A2D-8924-C9EB17B0A298}"/>
              </a:ext>
            </a:extLst>
          </p:cNvPr>
          <p:cNvSpPr txBox="1">
            <a:spLocks/>
          </p:cNvSpPr>
          <p:nvPr/>
        </p:nvSpPr>
        <p:spPr>
          <a:xfrm>
            <a:off x="11363814" y="6089997"/>
            <a:ext cx="428822" cy="1964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09D1EF0-1546-402C-95BC-DDB00FAF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227" y="1277543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Distinct client and server </a:t>
            </a:r>
            <a:endParaRPr lang="bg-BG"/>
          </a:p>
          <a:p>
            <a:pPr>
              <a:lnSpc>
                <a:spcPct val="100000"/>
              </a:lnSpc>
            </a:pPr>
            <a:r>
              <a:rPr lang="en-US"/>
              <a:t>Separated by network </a:t>
            </a:r>
            <a:endParaRPr lang="bg-BG"/>
          </a:p>
          <a:p>
            <a:pPr>
              <a:lnSpc>
                <a:spcPct val="100000"/>
              </a:lnSpc>
            </a:pPr>
            <a:r>
              <a:rPr lang="en-US"/>
              <a:t>Communication protocol </a:t>
            </a:r>
            <a:endParaRPr lang="bg-BG"/>
          </a:p>
          <a:p>
            <a:pPr>
              <a:lnSpc>
                <a:spcPct val="100000"/>
              </a:lnSpc>
            </a:pPr>
            <a:r>
              <a:rPr lang="en-US"/>
              <a:t>Many clients, one server</a:t>
            </a:r>
            <a:endParaRPr lang="bg-BG"/>
          </a:p>
          <a:p>
            <a:pPr>
              <a:lnSpc>
                <a:spcPct val="100000"/>
              </a:lnSpc>
            </a:pPr>
            <a:r>
              <a:rPr lang="en-US"/>
              <a:t>Pros:</a:t>
            </a:r>
            <a:endParaRPr lang="bg-BG"/>
          </a:p>
          <a:p>
            <a:pPr lvl="1">
              <a:lnSpc>
                <a:spcPct val="100000"/>
              </a:lnSpc>
            </a:pPr>
            <a:r>
              <a:rPr lang="en-US"/>
              <a:t>Secure &amp; Simple</a:t>
            </a:r>
          </a:p>
          <a:p>
            <a:pPr lvl="1">
              <a:lnSpc>
                <a:spcPct val="100000"/>
              </a:lnSpc>
            </a:pPr>
            <a:r>
              <a:rPr lang="en-US"/>
              <a:t>Centralized Control</a:t>
            </a:r>
          </a:p>
          <a:p>
            <a:pPr lvl="1">
              <a:lnSpc>
                <a:spcPct val="100000"/>
              </a:lnSpc>
            </a:pPr>
            <a:r>
              <a:rPr lang="en-US"/>
              <a:t>Easy to manage</a:t>
            </a:r>
          </a:p>
          <a:p>
            <a:pPr>
              <a:lnSpc>
                <a:spcPct val="100000"/>
              </a:lnSpc>
            </a:pPr>
            <a:r>
              <a:rPr lang="en-US"/>
              <a:t>Cons:</a:t>
            </a:r>
          </a:p>
          <a:p>
            <a:pPr lvl="1">
              <a:lnSpc>
                <a:spcPct val="100000"/>
              </a:lnSpc>
            </a:pPr>
            <a:r>
              <a:rPr lang="en-US"/>
              <a:t>Requires network, difficult to scale</a:t>
            </a:r>
          </a:p>
          <a:p>
            <a:pPr lvl="1">
              <a:lnSpc>
                <a:spcPct val="100000"/>
              </a:lnSpc>
            </a:pPr>
            <a:r>
              <a:rPr lang="en-US"/>
              <a:t>Single point of failure</a:t>
            </a:r>
            <a:endParaRPr lang="en-US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C1ECE59-4BE5-4EE4-9D5C-52EC5CCB8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27" y="183512"/>
            <a:ext cx="9905998" cy="147857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/>
              <a:t>Client/Server Pattern – Layered</a:t>
            </a:r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9F3AFC-24DE-4645-A45F-4580EFC0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652" y="1277543"/>
            <a:ext cx="4140573" cy="3189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96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58" name="Rectangle 6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main Roles In Software Development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8239FE3B-7EFF-4999-B985-1BC2CDC5B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141655"/>
            <a:ext cx="6112382" cy="2567199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896911" y="630936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89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49A5B-2987-46B0-A386-9A7899F9FC17}"/>
              </a:ext>
            </a:extLst>
          </p:cNvPr>
          <p:cNvSpPr txBox="1">
            <a:spLocks/>
          </p:cNvSpPr>
          <p:nvPr/>
        </p:nvSpPr>
        <p:spPr>
          <a:xfrm>
            <a:off x="11319425" y="6018976"/>
            <a:ext cx="428822" cy="1964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B53703-BA3C-4D0A-8927-3874D5E45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838" y="1206522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Designed for presentation layers </a:t>
            </a:r>
          </a:p>
          <a:p>
            <a:pPr>
              <a:lnSpc>
                <a:spcPct val="100000"/>
              </a:lnSpc>
            </a:pPr>
            <a:r>
              <a:rPr lang="en-GB" dirty="0"/>
              <a:t>View handles output </a:t>
            </a:r>
          </a:p>
          <a:p>
            <a:pPr>
              <a:lnSpc>
                <a:spcPct val="100000"/>
              </a:lnSpc>
            </a:pPr>
            <a:r>
              <a:rPr lang="en-GB" dirty="0"/>
              <a:t>Model handles data </a:t>
            </a:r>
          </a:p>
          <a:p>
            <a:pPr>
              <a:lnSpc>
                <a:spcPct val="100000"/>
              </a:lnSpc>
            </a:pPr>
            <a:r>
              <a:rPr lang="en-GB" dirty="0"/>
              <a:t>Controller handles interaction </a:t>
            </a:r>
          </a:p>
          <a:p>
            <a:pPr>
              <a:lnSpc>
                <a:spcPct val="100000"/>
              </a:lnSpc>
            </a:pPr>
            <a:r>
              <a:rPr lang="en-US" dirty="0"/>
              <a:t>Pros: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Strict separation of concerns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Scales well</a:t>
            </a:r>
          </a:p>
          <a:p>
            <a:pPr>
              <a:lnSpc>
                <a:spcPct val="100000"/>
              </a:lnSpc>
            </a:pPr>
            <a:r>
              <a:rPr lang="en-US" dirty="0"/>
              <a:t>Cons: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High overhead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Scattered code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Hard to data-bind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C477925-D85C-4A45-8050-0DB80307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38" y="112491"/>
            <a:ext cx="9905998" cy="147857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GB" dirty="0"/>
              <a:t>MVC Pattern</a:t>
            </a: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8ABEB-8D7F-479D-8AB2-0CC2C7ED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357" y="1365879"/>
            <a:ext cx="4257675" cy="263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263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1A93E-5D73-4C66-80B7-ABE8E16BB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126" y="-65062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Students manager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EC230-C787-4D48-B274-C5986E314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218"/>
            <a:ext cx="4005368" cy="22197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CD027-E7A6-4931-A490-0E541DA6B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20" y="1145218"/>
            <a:ext cx="4850475" cy="22197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03CFA8-C25C-4840-A758-9AA4959A5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604" y="1145218"/>
            <a:ext cx="4294396" cy="2219709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C1D1E781-A880-456E-BC97-C3C5F9A85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0806" y="3743090"/>
            <a:ext cx="1464215" cy="1464215"/>
          </a:xfrm>
          <a:prstGeom prst="rect">
            <a:avLst/>
          </a:prstGeom>
        </p:spPr>
      </p:pic>
      <p:pic>
        <p:nvPicPr>
          <p:cNvPr id="17" name="Graphic 16" descr="Internet with solid fill">
            <a:extLst>
              <a:ext uri="{FF2B5EF4-FFF2-40B4-BE49-F238E27FC236}">
                <a16:creationId xmlns:a16="http://schemas.microsoft.com/office/drawing/2014/main" id="{81C9BF78-F3D7-44FB-811E-4DDEAF55B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02684" y="3494862"/>
            <a:ext cx="1823592" cy="1823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39C48D-95E0-46DB-872F-452435A17CC3}"/>
              </a:ext>
            </a:extLst>
          </p:cNvPr>
          <p:cNvSpPr txBox="1"/>
          <p:nvPr/>
        </p:nvSpPr>
        <p:spPr>
          <a:xfrm>
            <a:off x="904321" y="3487403"/>
            <a:ext cx="552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Клиент е </a:t>
            </a:r>
            <a:r>
              <a:rPr lang="ru-RU" dirty="0" err="1"/>
              <a:t>браузърът</a:t>
            </a:r>
            <a:r>
              <a:rPr lang="ru-RU" dirty="0"/>
              <a:t> на </a:t>
            </a:r>
            <a:r>
              <a:rPr lang="ru-RU" dirty="0" err="1"/>
              <a:t>текущия</a:t>
            </a:r>
            <a:r>
              <a:rPr lang="ru-RU" dirty="0"/>
              <a:t> </a:t>
            </a:r>
            <a:r>
              <a:rPr lang="ru-RU" dirty="0" err="1"/>
              <a:t>потребител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03937-F36F-40E8-96B5-2CE6B109B114}"/>
              </a:ext>
            </a:extLst>
          </p:cNvPr>
          <p:cNvSpPr txBox="1"/>
          <p:nvPr/>
        </p:nvSpPr>
        <p:spPr>
          <a:xfrm>
            <a:off x="6744810" y="3487403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Уеб</a:t>
            </a:r>
            <a:r>
              <a:rPr lang="en-US" dirty="0"/>
              <a:t> </a:t>
            </a:r>
            <a:r>
              <a:rPr lang="en-US" dirty="0" err="1"/>
              <a:t>приложение</a:t>
            </a:r>
            <a:r>
              <a:rPr lang="en-US" dirty="0"/>
              <a:t>, </a:t>
            </a:r>
            <a:r>
              <a:rPr lang="en-US" dirty="0" err="1"/>
              <a:t>хостнато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уеб</a:t>
            </a:r>
            <a:r>
              <a:rPr lang="en-US" dirty="0"/>
              <a:t> </a:t>
            </a:r>
            <a:r>
              <a:rPr lang="en-US" dirty="0" err="1"/>
              <a:t>сървър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E65F756-2835-4790-BC91-352DB1A42828}"/>
              </a:ext>
            </a:extLst>
          </p:cNvPr>
          <p:cNvCxnSpPr>
            <a:cxnSpLocks/>
          </p:cNvCxnSpPr>
          <p:nvPr/>
        </p:nvCxnSpPr>
        <p:spPr>
          <a:xfrm>
            <a:off x="3826276" y="4211350"/>
            <a:ext cx="3924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458894-E858-4761-85A3-769D2584AF8E}"/>
              </a:ext>
            </a:extLst>
          </p:cNvPr>
          <p:cNvSpPr txBox="1"/>
          <p:nvPr/>
        </p:nvSpPr>
        <p:spPr>
          <a:xfrm>
            <a:off x="4630664" y="3843094"/>
            <a:ext cx="2114146" cy="36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www.manager.com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27F54F-B8CE-4D6B-B667-295A48945F69}"/>
              </a:ext>
            </a:extLst>
          </p:cNvPr>
          <p:cNvCxnSpPr>
            <a:cxnSpLocks/>
          </p:cNvCxnSpPr>
          <p:nvPr/>
        </p:nvCxnSpPr>
        <p:spPr>
          <a:xfrm flipH="1" flipV="1">
            <a:off x="3826276" y="4503578"/>
            <a:ext cx="3924530" cy="21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B6E233-12A5-438F-B9B4-6EB53507A5B7}"/>
              </a:ext>
            </a:extLst>
          </p:cNvPr>
          <p:cNvSpPr txBox="1"/>
          <p:nvPr/>
        </p:nvSpPr>
        <p:spPr>
          <a:xfrm>
            <a:off x="4441195" y="4218273"/>
            <a:ext cx="3576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HTML, CSS, JS, Pictures…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80BB06-5F0C-495B-B2B1-DD26C431517A}"/>
              </a:ext>
            </a:extLst>
          </p:cNvPr>
          <p:cNvCxnSpPr>
            <a:cxnSpLocks/>
          </p:cNvCxnSpPr>
          <p:nvPr/>
        </p:nvCxnSpPr>
        <p:spPr>
          <a:xfrm flipH="1" flipV="1">
            <a:off x="3826276" y="5123969"/>
            <a:ext cx="3924530" cy="21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4660495-F231-4756-A420-39C30E6E1818}"/>
              </a:ext>
            </a:extLst>
          </p:cNvPr>
          <p:cNvSpPr txBox="1"/>
          <p:nvPr/>
        </p:nvSpPr>
        <p:spPr>
          <a:xfrm>
            <a:off x="4502267" y="4781148"/>
            <a:ext cx="3576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HTML, CSS, JS, Pictures…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35735E-350D-4F04-9B91-B9FAF80ADDA5}"/>
              </a:ext>
            </a:extLst>
          </p:cNvPr>
          <p:cNvSpPr txBox="1"/>
          <p:nvPr/>
        </p:nvSpPr>
        <p:spPr>
          <a:xfrm>
            <a:off x="4522871" y="4458903"/>
            <a:ext cx="256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www.manager.com/Tests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E75B64-A013-43D6-8B2D-51EB4CF02106}"/>
              </a:ext>
            </a:extLst>
          </p:cNvPr>
          <p:cNvCxnSpPr>
            <a:cxnSpLocks/>
          </p:cNvCxnSpPr>
          <p:nvPr/>
        </p:nvCxnSpPr>
        <p:spPr>
          <a:xfrm>
            <a:off x="3959551" y="4797949"/>
            <a:ext cx="3924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0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Server with solid fill">
            <a:extLst>
              <a:ext uri="{FF2B5EF4-FFF2-40B4-BE49-F238E27FC236}">
                <a16:creationId xmlns:a16="http://schemas.microsoft.com/office/drawing/2014/main" id="{9AE7C9DF-38F0-402E-80BF-75F9ADC3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7540" y="3500021"/>
            <a:ext cx="2476270" cy="2476270"/>
          </a:xfrm>
          <a:prstGeom prst="rect">
            <a:avLst/>
          </a:prstGeom>
        </p:spPr>
      </p:pic>
      <p:pic>
        <p:nvPicPr>
          <p:cNvPr id="25" name="Graphic 24" descr="Internet with solid fill">
            <a:extLst>
              <a:ext uri="{FF2B5EF4-FFF2-40B4-BE49-F238E27FC236}">
                <a16:creationId xmlns:a16="http://schemas.microsoft.com/office/drawing/2014/main" id="{A086C33B-47FC-4132-9094-FE2089387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565" y="3251792"/>
            <a:ext cx="2725445" cy="27254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3E00B9-7213-4484-86AC-AF8CCFFF867B}"/>
              </a:ext>
            </a:extLst>
          </p:cNvPr>
          <p:cNvSpPr txBox="1"/>
          <p:nvPr/>
        </p:nvSpPr>
        <p:spPr>
          <a:xfrm>
            <a:off x="836077" y="2959634"/>
            <a:ext cx="5521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Клиент е отделно приложение, изпълняващо в браузъра на текущия потребител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1284B7-9A50-4380-9E4A-06CA286326AA}"/>
              </a:ext>
            </a:extLst>
          </p:cNvPr>
          <p:cNvSpPr txBox="1"/>
          <p:nvPr/>
        </p:nvSpPr>
        <p:spPr>
          <a:xfrm>
            <a:off x="6691544" y="3244334"/>
            <a:ext cx="610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Уеб</a:t>
            </a:r>
            <a:r>
              <a:rPr lang="en-US" dirty="0"/>
              <a:t> </a:t>
            </a:r>
            <a:r>
              <a:rPr lang="en-US" dirty="0" err="1"/>
              <a:t>приложение</a:t>
            </a:r>
            <a:r>
              <a:rPr lang="en-US" dirty="0"/>
              <a:t>, </a:t>
            </a:r>
            <a:r>
              <a:rPr lang="en-US" dirty="0" err="1"/>
              <a:t>хостнато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уеб</a:t>
            </a:r>
            <a:r>
              <a:rPr lang="en-US" dirty="0"/>
              <a:t> </a:t>
            </a:r>
            <a:r>
              <a:rPr lang="en-US" dirty="0" err="1"/>
              <a:t>сървър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0CE77F-AA5F-4234-AA53-AE85DCFED43F}"/>
              </a:ext>
            </a:extLst>
          </p:cNvPr>
          <p:cNvCxnSpPr>
            <a:cxnSpLocks/>
          </p:cNvCxnSpPr>
          <p:nvPr/>
        </p:nvCxnSpPr>
        <p:spPr>
          <a:xfrm>
            <a:off x="3773010" y="3968281"/>
            <a:ext cx="3924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2CBE3DA-4873-4145-A3C3-5185253B60A0}"/>
              </a:ext>
            </a:extLst>
          </p:cNvPr>
          <p:cNvSpPr txBox="1"/>
          <p:nvPr/>
        </p:nvSpPr>
        <p:spPr>
          <a:xfrm>
            <a:off x="4577398" y="3600025"/>
            <a:ext cx="2114146" cy="36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www.manager.com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18880A-A4B0-452D-8FEA-757FCDCAA716}"/>
              </a:ext>
            </a:extLst>
          </p:cNvPr>
          <p:cNvCxnSpPr>
            <a:cxnSpLocks/>
          </p:cNvCxnSpPr>
          <p:nvPr/>
        </p:nvCxnSpPr>
        <p:spPr>
          <a:xfrm flipH="1" flipV="1">
            <a:off x="3773010" y="4260509"/>
            <a:ext cx="3924530" cy="21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B263F62-CAFF-4AD8-8BE4-B7760024598C}"/>
              </a:ext>
            </a:extLst>
          </p:cNvPr>
          <p:cNvSpPr txBox="1"/>
          <p:nvPr/>
        </p:nvSpPr>
        <p:spPr>
          <a:xfrm>
            <a:off x="4387929" y="3975204"/>
            <a:ext cx="3576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HTML, CSS, JS, Pictures…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DDBD90-F34D-4F79-A0FD-D72190DF8005}"/>
              </a:ext>
            </a:extLst>
          </p:cNvPr>
          <p:cNvCxnSpPr>
            <a:cxnSpLocks/>
          </p:cNvCxnSpPr>
          <p:nvPr/>
        </p:nvCxnSpPr>
        <p:spPr>
          <a:xfrm flipH="1" flipV="1">
            <a:off x="3773010" y="4880900"/>
            <a:ext cx="3924530" cy="21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36E68A2-32F5-4608-AA0E-9ECBDA9A3121}"/>
              </a:ext>
            </a:extLst>
          </p:cNvPr>
          <p:cNvSpPr txBox="1"/>
          <p:nvPr/>
        </p:nvSpPr>
        <p:spPr>
          <a:xfrm>
            <a:off x="4387929" y="4599467"/>
            <a:ext cx="258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JSON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7C6F3-F82E-4661-A265-03F1175B0196}"/>
              </a:ext>
            </a:extLst>
          </p:cNvPr>
          <p:cNvSpPr txBox="1"/>
          <p:nvPr/>
        </p:nvSpPr>
        <p:spPr>
          <a:xfrm>
            <a:off x="4469605" y="4215834"/>
            <a:ext cx="256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www.manager.com/Tests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3BD839-AB4E-4A70-9421-F50037212126}"/>
              </a:ext>
            </a:extLst>
          </p:cNvPr>
          <p:cNvCxnSpPr>
            <a:cxnSpLocks/>
          </p:cNvCxnSpPr>
          <p:nvPr/>
        </p:nvCxnSpPr>
        <p:spPr>
          <a:xfrm>
            <a:off x="3906285" y="4554880"/>
            <a:ext cx="3924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1BB0358-8DDA-4809-830A-0458E2C2325A}"/>
              </a:ext>
            </a:extLst>
          </p:cNvPr>
          <p:cNvSpPr/>
          <p:nvPr/>
        </p:nvSpPr>
        <p:spPr>
          <a:xfrm>
            <a:off x="2367912" y="144236"/>
            <a:ext cx="7001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Single-Page Application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9FEE6A-6EB5-41A1-9123-563C0B64821B}"/>
              </a:ext>
            </a:extLst>
          </p:cNvPr>
          <p:cNvCxnSpPr>
            <a:cxnSpLocks/>
          </p:cNvCxnSpPr>
          <p:nvPr/>
        </p:nvCxnSpPr>
        <p:spPr>
          <a:xfrm>
            <a:off x="3906285" y="5186674"/>
            <a:ext cx="39245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C8FB1C7-F0B7-4F60-81DE-2104A6DB4070}"/>
              </a:ext>
            </a:extLst>
          </p:cNvPr>
          <p:cNvCxnSpPr>
            <a:cxnSpLocks/>
          </p:cNvCxnSpPr>
          <p:nvPr/>
        </p:nvCxnSpPr>
        <p:spPr>
          <a:xfrm flipH="1" flipV="1">
            <a:off x="3839648" y="5528837"/>
            <a:ext cx="3924530" cy="21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5C78E49-F601-4ADE-929C-6476338D72B8}"/>
              </a:ext>
            </a:extLst>
          </p:cNvPr>
          <p:cNvSpPr txBox="1"/>
          <p:nvPr/>
        </p:nvSpPr>
        <p:spPr>
          <a:xfrm>
            <a:off x="4541808" y="4841888"/>
            <a:ext cx="256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www.manager.com/bot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B359BC-7EA7-4375-89D9-99710C38D239}"/>
              </a:ext>
            </a:extLst>
          </p:cNvPr>
          <p:cNvSpPr txBox="1"/>
          <p:nvPr/>
        </p:nvSpPr>
        <p:spPr>
          <a:xfrm>
            <a:off x="4387929" y="5211220"/>
            <a:ext cx="2581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JSON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732D65-74E0-4706-9BA4-766B5A58042B}"/>
              </a:ext>
            </a:extLst>
          </p:cNvPr>
          <p:cNvSpPr txBox="1"/>
          <p:nvPr/>
        </p:nvSpPr>
        <p:spPr>
          <a:xfrm>
            <a:off x="1388656" y="1004629"/>
            <a:ext cx="97705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bg-BG" sz="2000" dirty="0"/>
              <a:t>В</a:t>
            </a:r>
            <a:r>
              <a:rPr lang="en-US" sz="2000" dirty="0" err="1"/>
              <a:t>заимодейства</a:t>
            </a:r>
            <a:r>
              <a:rPr lang="en-US" sz="2000" dirty="0"/>
              <a:t> с </a:t>
            </a:r>
            <a:r>
              <a:rPr lang="en-US" sz="2000" dirty="0" err="1"/>
              <a:t>потребителя</a:t>
            </a:r>
            <a:r>
              <a:rPr lang="en-US" sz="2000" dirty="0"/>
              <a:t> </a:t>
            </a:r>
            <a:r>
              <a:rPr lang="en-US" sz="2000" dirty="0" err="1"/>
              <a:t>чрез</a:t>
            </a:r>
            <a:r>
              <a:rPr lang="en-US" sz="2000" dirty="0"/>
              <a:t> </a:t>
            </a:r>
            <a:r>
              <a:rPr lang="en-US" sz="2000" dirty="0" err="1"/>
              <a:t>динамично</a:t>
            </a:r>
            <a:r>
              <a:rPr lang="en-US" sz="2000" dirty="0"/>
              <a:t> </a:t>
            </a:r>
            <a:r>
              <a:rPr lang="en-US" sz="2000" dirty="0" err="1"/>
              <a:t>пренаписване</a:t>
            </a:r>
            <a:r>
              <a:rPr lang="en-US" sz="2000" dirty="0"/>
              <a:t> </a:t>
            </a:r>
            <a:r>
              <a:rPr lang="en-US" sz="2000" dirty="0" err="1"/>
              <a:t>на</a:t>
            </a:r>
            <a:r>
              <a:rPr lang="en-US" sz="2000" dirty="0"/>
              <a:t> </a:t>
            </a:r>
            <a:r>
              <a:rPr lang="en-US" sz="2000" dirty="0" err="1"/>
              <a:t>текущата</a:t>
            </a:r>
            <a:r>
              <a:rPr lang="en-US" sz="2000" dirty="0"/>
              <a:t> </a:t>
            </a:r>
            <a:r>
              <a:rPr lang="en-US" sz="2000" dirty="0" err="1"/>
              <a:t>уеб</a:t>
            </a:r>
            <a:r>
              <a:rPr lang="en-US" sz="2000" dirty="0"/>
              <a:t> </a:t>
            </a:r>
            <a:r>
              <a:rPr lang="en-US" sz="2000" dirty="0" err="1"/>
              <a:t>страница</a:t>
            </a:r>
            <a:r>
              <a:rPr lang="en-US" sz="2000" dirty="0"/>
              <a:t> с </a:t>
            </a:r>
            <a:r>
              <a:rPr lang="en-US" sz="2000" dirty="0" err="1"/>
              <a:t>нови</a:t>
            </a:r>
            <a:r>
              <a:rPr lang="en-US" sz="2000" dirty="0"/>
              <a:t> </a:t>
            </a:r>
            <a:r>
              <a:rPr lang="en-US" sz="2000" dirty="0" err="1"/>
              <a:t>данни</a:t>
            </a:r>
            <a:r>
              <a:rPr lang="en-US" sz="2000" dirty="0"/>
              <a:t> </a:t>
            </a:r>
            <a:r>
              <a:rPr lang="en-US" sz="2000" dirty="0" err="1"/>
              <a:t>от</a:t>
            </a:r>
            <a:r>
              <a:rPr lang="en-US" sz="2000" dirty="0"/>
              <a:t> </a:t>
            </a:r>
            <a:r>
              <a:rPr lang="en-US" sz="2000" dirty="0" err="1"/>
              <a:t>уеб</a:t>
            </a:r>
            <a:r>
              <a:rPr lang="en-US" sz="2000" dirty="0"/>
              <a:t> </a:t>
            </a:r>
            <a:r>
              <a:rPr lang="en-US" sz="2000" dirty="0" err="1"/>
              <a:t>сървъра</a:t>
            </a:r>
            <a:r>
              <a:rPr lang="en-US" sz="2000" dirty="0"/>
              <a:t>, </a:t>
            </a:r>
            <a:r>
              <a:rPr lang="en-US" sz="2000" dirty="0" err="1"/>
              <a:t>вместо</a:t>
            </a:r>
            <a:r>
              <a:rPr lang="en-US" sz="2000" dirty="0"/>
              <a:t> </a:t>
            </a:r>
            <a:r>
              <a:rPr lang="bg-BG" sz="2000" dirty="0"/>
              <a:t>да </a:t>
            </a:r>
            <a:r>
              <a:rPr lang="bg-BG" sz="2000" dirty="0" err="1"/>
              <a:t>пре</a:t>
            </a:r>
            <a:r>
              <a:rPr lang="bg-BG" sz="2000" dirty="0"/>
              <a:t>-</a:t>
            </a:r>
            <a:r>
              <a:rPr lang="en-US" sz="2000" dirty="0" err="1"/>
              <a:t>зарежда</a:t>
            </a:r>
            <a:r>
              <a:rPr lang="en-US" sz="2000" dirty="0"/>
              <a:t> </a:t>
            </a:r>
            <a:r>
              <a:rPr lang="en-US" sz="2000" dirty="0" err="1"/>
              <a:t>цели</a:t>
            </a:r>
            <a:r>
              <a:rPr lang="en-US" sz="2000" dirty="0"/>
              <a:t> </a:t>
            </a:r>
            <a:r>
              <a:rPr lang="en-US" sz="2000" dirty="0" err="1"/>
              <a:t>нови</a:t>
            </a:r>
            <a:r>
              <a:rPr lang="en-US" sz="2000" dirty="0"/>
              <a:t> </a:t>
            </a:r>
            <a:r>
              <a:rPr lang="en-US" sz="2000" dirty="0" err="1"/>
              <a:t>страници</a:t>
            </a:r>
            <a:r>
              <a:rPr lang="en-US" sz="2000" dirty="0"/>
              <a:t>. </a:t>
            </a:r>
            <a:r>
              <a:rPr lang="en-US" sz="2000" dirty="0" err="1"/>
              <a:t>Целта</a:t>
            </a:r>
            <a:r>
              <a:rPr lang="en-US" sz="2000" dirty="0"/>
              <a:t> е </a:t>
            </a:r>
            <a:r>
              <a:rPr lang="en-US" sz="2000" dirty="0" err="1"/>
              <a:t>по-бързи</a:t>
            </a:r>
            <a:r>
              <a:rPr lang="en-US" sz="2000" dirty="0"/>
              <a:t> </a:t>
            </a:r>
            <a:r>
              <a:rPr lang="en-US" sz="2000" dirty="0" err="1"/>
              <a:t>преходи</a:t>
            </a:r>
            <a:r>
              <a:rPr lang="bg-BG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72651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8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rgbClr val="FFFFFF"/>
                </a:solidFill>
              </a:rPr>
              <a:t>Application Types – Web application </a:t>
            </a:r>
            <a:endParaRPr lang="pt-BR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B5CC1-10AA-40DD-861D-2E0FBD7BB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592555"/>
            <a:ext cx="6112382" cy="3667428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Best suited for: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User interface 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User initiated actions 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Large scale 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Short, focused actions </a:t>
            </a:r>
          </a:p>
          <a:p>
            <a:r>
              <a:rPr lang="en-US" sz="1800">
                <a:solidFill>
                  <a:srgbClr val="FFFFFF"/>
                </a:solidFill>
              </a:rPr>
              <a:t>Request-Response based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6309360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6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GB" sz="3200">
                <a:solidFill>
                  <a:srgbClr val="FFFFFF"/>
                </a:solidFill>
              </a:rPr>
              <a:t>Application Types – Web API</a:t>
            </a:r>
            <a:endParaRPr lang="pt-BR" sz="320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>
                <a:solidFill>
                  <a:srgbClr val="FFFFFF"/>
                </a:solidFill>
              </a:rPr>
              <a:t>Best suited for:</a:t>
            </a:r>
          </a:p>
          <a:p>
            <a:pPr lvl="1">
              <a:lnSpc>
                <a:spcPct val="110000"/>
              </a:lnSpc>
            </a:pPr>
            <a:r>
              <a:rPr lang="en-US" sz="1300">
                <a:solidFill>
                  <a:srgbClr val="FFFFFF"/>
                </a:solidFill>
              </a:rPr>
              <a:t>Data retrieval and storage</a:t>
            </a:r>
          </a:p>
          <a:p>
            <a:pPr lvl="1">
              <a:lnSpc>
                <a:spcPct val="110000"/>
              </a:lnSpc>
            </a:pPr>
            <a:r>
              <a:rPr lang="en-US" sz="1300">
                <a:solidFill>
                  <a:srgbClr val="FFFFFF"/>
                </a:solidFill>
              </a:rPr>
              <a:t>Client initiated actions </a:t>
            </a:r>
          </a:p>
          <a:p>
            <a:pPr lvl="1">
              <a:lnSpc>
                <a:spcPct val="110000"/>
              </a:lnSpc>
            </a:pPr>
            <a:r>
              <a:rPr lang="en-US" sz="1300">
                <a:solidFill>
                  <a:srgbClr val="FFFFFF"/>
                </a:solidFill>
              </a:rPr>
              <a:t>Large scale </a:t>
            </a:r>
          </a:p>
          <a:p>
            <a:pPr lvl="1">
              <a:lnSpc>
                <a:spcPct val="110000"/>
              </a:lnSpc>
            </a:pPr>
            <a:r>
              <a:rPr lang="en-US" sz="1300">
                <a:solidFill>
                  <a:srgbClr val="FFFFFF"/>
                </a:solidFill>
              </a:rPr>
              <a:t>Short, focused actions</a:t>
            </a:r>
          </a:p>
          <a:p>
            <a:pPr>
              <a:lnSpc>
                <a:spcPct val="110000"/>
              </a:lnSpc>
            </a:pPr>
            <a:r>
              <a:rPr lang="en-US" sz="1300">
                <a:solidFill>
                  <a:srgbClr val="FFFFFF"/>
                </a:solidFill>
              </a:rPr>
              <a:t>Usually REST based </a:t>
            </a:r>
          </a:p>
          <a:p>
            <a:pPr>
              <a:lnSpc>
                <a:spcPct val="110000"/>
              </a:lnSpc>
            </a:pPr>
            <a:r>
              <a:rPr lang="en-GB" sz="1300">
                <a:solidFill>
                  <a:srgbClr val="FFFFFF"/>
                </a:solidFill>
              </a:rPr>
              <a:t>Returns data, not HTML</a:t>
            </a:r>
            <a:endParaRPr lang="en-US" sz="1300">
              <a:solidFill>
                <a:srgbClr val="FFFFFF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1300">
                <a:solidFill>
                  <a:srgbClr val="FFFFFF"/>
                </a:solidFill>
              </a:rPr>
              <a:t>Combination of: </a:t>
            </a:r>
          </a:p>
          <a:p>
            <a:pPr lvl="1">
              <a:lnSpc>
                <a:spcPct val="110000"/>
              </a:lnSpc>
            </a:pPr>
            <a:r>
              <a:rPr lang="en-US" sz="1300">
                <a:solidFill>
                  <a:srgbClr val="FFFFFF"/>
                </a:solidFill>
              </a:rPr>
              <a:t>URL (https://www.mysite.com/api/orders) </a:t>
            </a:r>
          </a:p>
          <a:p>
            <a:pPr lvl="1">
              <a:lnSpc>
                <a:spcPct val="110000"/>
              </a:lnSpc>
            </a:pPr>
            <a:r>
              <a:rPr lang="en-US" sz="1300">
                <a:solidFill>
                  <a:srgbClr val="FFFFFF"/>
                </a:solidFill>
              </a:rPr>
              <a:t>Parameters (date=10/10/2017) </a:t>
            </a:r>
          </a:p>
          <a:p>
            <a:pPr lvl="1">
              <a:lnSpc>
                <a:spcPct val="110000"/>
              </a:lnSpc>
            </a:pPr>
            <a:r>
              <a:rPr lang="en-US" sz="1300">
                <a:solidFill>
                  <a:srgbClr val="FFFFFF"/>
                </a:solidFill>
              </a:rPr>
              <a:t>HTTP Verb (GET)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1904BF5-626E-4FCD-A72A-074C8423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42548"/>
            <a:ext cx="6844045" cy="4568399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84734" y="6353462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  <a:defRPr/>
              </a:pPr>
              <a:t>24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087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GB" dirty="0"/>
              <a:t>Application Types – Mobile Application</a:t>
            </a:r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7B5226-B390-4C9A-9145-B9C56DE8D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67" r="307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dirty="0"/>
              <a:t>Best suited for:</a:t>
            </a:r>
            <a:endParaRPr lang="en-US"/>
          </a:p>
          <a:p>
            <a:pPr lvl="1"/>
            <a:r>
              <a:rPr lang="en-US" dirty="0"/>
              <a:t>Well, mobile devices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>
              <a:sym typeface="Wingdings" panose="05000000000000000000" pitchFamily="2" charset="2"/>
            </a:endParaRPr>
          </a:p>
          <a:p>
            <a:pPr lvl="1"/>
            <a:r>
              <a:rPr lang="en-US" dirty="0"/>
              <a:t>User interaction (games, social apps) </a:t>
            </a:r>
            <a:endParaRPr lang="en-US"/>
          </a:p>
          <a:p>
            <a:pPr lvl="1"/>
            <a:r>
              <a:rPr lang="en-US" dirty="0"/>
              <a:t>Front end for Web API </a:t>
            </a:r>
            <a:endParaRPr lang="en-US"/>
          </a:p>
          <a:p>
            <a:pPr lvl="1"/>
            <a:r>
              <a:rPr lang="en-US" dirty="0"/>
              <a:t>Location &amp; camera-based systems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Usually work with a Web API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rgbClr val="FFFFFF"/>
                </a:solidFill>
              </a:rPr>
              <a:t>Application Types – desktop Application</a:t>
            </a:r>
            <a:endParaRPr lang="pt-BR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67B2FA-49B7-44E9-A8F8-6995703EB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75927"/>
            <a:ext cx="6112382" cy="330068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Best suited for:</a:t>
            </a:r>
          </a:p>
          <a:p>
            <a:pPr lvl="1"/>
            <a:r>
              <a:rPr lang="en-GB" sz="1800">
                <a:solidFill>
                  <a:srgbClr val="FFFFFF"/>
                </a:solidFill>
              </a:rPr>
              <a:t>User centric actions</a:t>
            </a:r>
          </a:p>
          <a:p>
            <a:pPr lvl="1"/>
            <a:r>
              <a:rPr lang="en-GB" sz="1800">
                <a:solidFill>
                  <a:srgbClr val="FFFFFF"/>
                </a:solidFill>
              </a:rPr>
              <a:t>Gaming</a:t>
            </a:r>
          </a:p>
          <a:p>
            <a:r>
              <a:rPr lang="en-US" sz="1800">
                <a:solidFill>
                  <a:srgbClr val="FFFFFF"/>
                </a:solidFill>
              </a:rPr>
              <a:t>Has all its resources on the local PC </a:t>
            </a:r>
          </a:p>
          <a:p>
            <a:r>
              <a:rPr lang="en-US" sz="1800">
                <a:solidFill>
                  <a:srgbClr val="FFFFFF"/>
                </a:solidFill>
              </a:rPr>
              <a:t>Might connect to the web </a:t>
            </a:r>
          </a:p>
          <a:p>
            <a:r>
              <a:rPr lang="en-US" sz="1800">
                <a:solidFill>
                  <a:srgbClr val="FFFFFF"/>
                </a:solidFill>
              </a:rPr>
              <a:t>Great UI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6309360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GB" dirty="0"/>
              <a:t>Application Types – Console Application</a:t>
            </a:r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C11E6-0848-403C-A383-B089FE913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547203"/>
            <a:ext cx="4689234" cy="295421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Best suited for: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Long-running processes 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Short actions by trained power-users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No fancy UI 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Require technical knowledge 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Limited interaction 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Long or short-running Processes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6309360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 smtClean="0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42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GB" sz="2800">
                <a:solidFill>
                  <a:srgbClr val="FFFFFF"/>
                </a:solidFill>
              </a:rPr>
              <a:t>Application Types – Service</a:t>
            </a:r>
            <a:endParaRPr lang="pt-BR" sz="2800">
              <a:solidFill>
                <a:srgbClr val="FFFFFF"/>
              </a:solidFill>
            </a:endParaRP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7E312A-B140-44C7-8392-D36088E15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20421"/>
            <a:ext cx="6112382" cy="281169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Best suited for: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Long-running processes </a:t>
            </a:r>
          </a:p>
          <a:p>
            <a:r>
              <a:rPr lang="en-US" sz="1800">
                <a:solidFill>
                  <a:srgbClr val="FFFFFF"/>
                </a:solidFill>
              </a:rPr>
              <a:t>No UI at all</a:t>
            </a:r>
          </a:p>
          <a:p>
            <a:r>
              <a:rPr lang="en-US" sz="1800">
                <a:solidFill>
                  <a:srgbClr val="FFFFFF"/>
                </a:solidFill>
              </a:rPr>
              <a:t>Managed by the OS service manager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6309360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25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896" y="2865321"/>
            <a:ext cx="2851417" cy="1478570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rgbClr val="FFFFFF"/>
                </a:solidFill>
              </a:rPr>
              <a:t>Back-end and service Technologies</a:t>
            </a:r>
            <a:endParaRPr lang="pt-BR" sz="3000" dirty="0">
              <a:solidFill>
                <a:srgbClr val="FFFFFF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0281F2-0D34-4155-A1C0-5EFA5F44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749957"/>
            <a:ext cx="6844045" cy="3353582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84734" y="6353462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0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Required skills by everybody in the team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60C75B79-DEB7-FC51-C944-4EDC14F57D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937023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3289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Mobile technologies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DDE60-7D48-4BCE-A602-D62D38187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70" y="951493"/>
            <a:ext cx="6231399" cy="2975493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896911" y="630936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26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46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47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8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9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0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1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2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3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4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5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6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7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58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9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0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1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2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3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4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5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6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7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8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9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0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1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2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6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7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8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9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0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1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2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3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4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5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891D367A-4C8C-409F-93D9-FD02D0BC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3" cy="6858001"/>
            <a:chOff x="0" y="-1"/>
            <a:chExt cx="12192003" cy="6858001"/>
          </a:xfrm>
        </p:grpSpPr>
        <p:sp useBgFill="1">
          <p:nvSpPr>
            <p:cNvPr id="1075" name="Rectangle 1074">
              <a:extLst>
                <a:ext uri="{FF2B5EF4-FFF2-40B4-BE49-F238E27FC236}">
                  <a16:creationId xmlns:a16="http://schemas.microsoft.com/office/drawing/2014/main" id="{50EC018E-7B11-4D3B-B7FE-DCFEC35F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6" name="Picture 2">
              <a:extLst>
                <a:ext uri="{FF2B5EF4-FFF2-40B4-BE49-F238E27FC236}">
                  <a16:creationId xmlns:a16="http://schemas.microsoft.com/office/drawing/2014/main" id="{667FA462-522C-4B1C-A264-8880D5F35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78" name="Picture 2">
            <a:extLst>
              <a:ext uri="{FF2B5EF4-FFF2-40B4-BE49-F238E27FC236}">
                <a16:creationId xmlns:a16="http://schemas.microsoft.com/office/drawing/2014/main" id="{7589240B-26BC-45BE-A858-3DF47A392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0" name="Round Diagonal Corner Rectangle 6">
            <a:extLst>
              <a:ext uri="{FF2B5EF4-FFF2-40B4-BE49-F238E27FC236}">
                <a16:creationId xmlns:a16="http://schemas.microsoft.com/office/drawing/2014/main" id="{81E18780-A505-4639-9939-E204348C7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4" y="643466"/>
            <a:ext cx="10890781" cy="5571067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Primer on Cloud Computing. Cloud computing is defined as: | by Colin  Baird | Medium">
            <a:extLst>
              <a:ext uri="{FF2B5EF4-FFF2-40B4-BE49-F238E27FC236}">
                <a16:creationId xmlns:a16="http://schemas.microsoft.com/office/drawing/2014/main" id="{7D7CCB2B-A042-4DD5-A2B7-35D958BB8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6998" y="966256"/>
            <a:ext cx="6743712" cy="493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17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ud Native Computing Foundation">
            <a:extLst>
              <a:ext uri="{FF2B5EF4-FFF2-40B4-BE49-F238E27FC236}">
                <a16:creationId xmlns:a16="http://schemas.microsoft.com/office/drawing/2014/main" id="{8B281BAB-768F-4F4D-835D-C393223AE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298" y="1124597"/>
            <a:ext cx="48958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2E031E-4B0B-45BE-8862-75115605F08A}"/>
              </a:ext>
            </a:extLst>
          </p:cNvPr>
          <p:cNvSpPr txBox="1"/>
          <p:nvPr/>
        </p:nvSpPr>
        <p:spPr>
          <a:xfrm>
            <a:off x="3044301" y="2289466"/>
            <a:ext cx="610339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Технологиите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базирани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на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облак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дават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възможност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на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организациите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да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създават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и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изпълняват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приложения в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модерни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динамични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среди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като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публични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частни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и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хибридни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облаци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, чрез мрежи от услуги и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микроуслуги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. Качества на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системите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са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устойчивост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висока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наличност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и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достъпност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мащабируемост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и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управляемост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,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които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са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от критично значение за много от бизнес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единиците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.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Автоматизацията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на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тези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процеси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позволява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на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инженерите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да правят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промени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, с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голямо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въздействие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, но с </a:t>
            </a:r>
            <a:r>
              <a:rPr lang="ru-RU" sz="2000" b="0" i="1" u="none" strike="noStrike" baseline="0" dirty="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минимални</a:t>
            </a:r>
            <a:r>
              <a:rPr lang="ru-RU" sz="2000" b="0" i="1" u="none" strike="noStrike" baseline="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</a:rPr>
              <a:t> усилия </a:t>
            </a:r>
            <a:endParaRPr lang="en-US" sz="20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295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9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705E34FB-F15B-4B97-A591-8EE92E5FA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ound Diagonal Corner Rectangle 6">
            <a:extLst>
              <a:ext uri="{FF2B5EF4-FFF2-40B4-BE49-F238E27FC236}">
                <a16:creationId xmlns:a16="http://schemas.microsoft.com/office/drawing/2014/main" id="{1E43660D-412A-41EF-9745-E92C0AC60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5AED6-ADC3-46A0-9C24-33540BD75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75" r="1" b="20165"/>
          <a:stretch/>
        </p:blipFill>
        <p:spPr>
          <a:xfrm>
            <a:off x="1302278" y="1136606"/>
            <a:ext cx="958426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6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46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47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8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9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0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1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2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3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4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5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6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7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58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9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0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1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2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3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4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5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6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7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8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9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0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1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2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36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7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8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9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0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1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2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3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4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5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891D367A-4C8C-409F-93D9-FD02D0BC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3" cy="6858001"/>
            <a:chOff x="0" y="-1"/>
            <a:chExt cx="12192003" cy="6858001"/>
          </a:xfrm>
        </p:grpSpPr>
        <p:sp useBgFill="1">
          <p:nvSpPr>
            <p:cNvPr id="1075" name="Rectangle 1074">
              <a:extLst>
                <a:ext uri="{FF2B5EF4-FFF2-40B4-BE49-F238E27FC236}">
                  <a16:creationId xmlns:a16="http://schemas.microsoft.com/office/drawing/2014/main" id="{50EC018E-7B11-4D3B-B7FE-DCFEC35F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6" name="Picture 2">
              <a:extLst>
                <a:ext uri="{FF2B5EF4-FFF2-40B4-BE49-F238E27FC236}">
                  <a16:creationId xmlns:a16="http://schemas.microsoft.com/office/drawing/2014/main" id="{667FA462-522C-4B1C-A264-8880D5F35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78" name="Picture 2">
            <a:extLst>
              <a:ext uri="{FF2B5EF4-FFF2-40B4-BE49-F238E27FC236}">
                <a16:creationId xmlns:a16="http://schemas.microsoft.com/office/drawing/2014/main" id="{7589240B-26BC-45BE-A858-3DF47A392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0" name="Round Diagonal Corner Rectangle 6">
            <a:extLst>
              <a:ext uri="{FF2B5EF4-FFF2-40B4-BE49-F238E27FC236}">
                <a16:creationId xmlns:a16="http://schemas.microsoft.com/office/drawing/2014/main" id="{81E18780-A505-4639-9939-E204348C7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4" y="643466"/>
            <a:ext cx="10890781" cy="5571067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C9A715-600B-4E5A-873A-1C5484AC8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2203" y="966256"/>
            <a:ext cx="5773301" cy="49397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508580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Containerization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000">
                <a:solidFill>
                  <a:srgbClr val="FFFFFF"/>
                </a:solidFill>
              </a:rPr>
              <a:t>Approach in which an application or service is packaged as an image</a:t>
            </a:r>
          </a:p>
          <a:p>
            <a:pPr lvl="1">
              <a:lnSpc>
                <a:spcPct val="110000"/>
              </a:lnSpc>
            </a:pPr>
            <a:r>
              <a:rPr lang="en-US" sz="1000">
                <a:solidFill>
                  <a:srgbClr val="FFFFFF"/>
                </a:solidFill>
              </a:rPr>
              <a:t>With its dependencies and configuration</a:t>
            </a:r>
          </a:p>
          <a:p>
            <a:pPr>
              <a:lnSpc>
                <a:spcPct val="110000"/>
              </a:lnSpc>
            </a:pPr>
            <a:r>
              <a:rPr lang="en-US" sz="1000">
                <a:solidFill>
                  <a:srgbClr val="FFFFFF"/>
                </a:solidFill>
              </a:rPr>
              <a:t>The containerized application can be tested and deployed 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as a unit to the host OS</a:t>
            </a:r>
          </a:p>
          <a:p>
            <a:pPr>
              <a:lnSpc>
                <a:spcPct val="110000"/>
              </a:lnSpc>
            </a:pPr>
            <a:r>
              <a:rPr lang="en-US" sz="1000">
                <a:solidFill>
                  <a:srgbClr val="FFFFFF"/>
                </a:solidFill>
              </a:rPr>
              <a:t>Allows deployments across environments with 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little or no modification</a:t>
            </a:r>
          </a:p>
          <a:p>
            <a:pPr>
              <a:lnSpc>
                <a:spcPct val="110000"/>
              </a:lnSpc>
            </a:pPr>
            <a:r>
              <a:rPr lang="en-US" sz="1000">
                <a:solidFill>
                  <a:srgbClr val="FFFFFF"/>
                </a:solidFill>
              </a:rPr>
              <a:t>Containers also isolate applications from </a:t>
            </a:r>
            <a:br>
              <a:rPr lang="en-US" sz="1000">
                <a:solidFill>
                  <a:srgbClr val="FFFFFF"/>
                </a:solidFill>
              </a:rPr>
            </a:br>
            <a:r>
              <a:rPr lang="en-US" sz="1000">
                <a:solidFill>
                  <a:srgbClr val="FFFFFF"/>
                </a:solidFill>
              </a:rPr>
              <a:t>each other on a shared OS</a:t>
            </a:r>
          </a:p>
          <a:p>
            <a:pPr lvl="1">
              <a:lnSpc>
                <a:spcPct val="110000"/>
              </a:lnSpc>
            </a:pPr>
            <a:r>
              <a:rPr lang="en-US" sz="1000">
                <a:solidFill>
                  <a:srgbClr val="FFFFFF"/>
                </a:solidFill>
              </a:rPr>
              <a:t>The containers runs on a container host</a:t>
            </a:r>
          </a:p>
          <a:p>
            <a:pPr lvl="1">
              <a:lnSpc>
                <a:spcPct val="110000"/>
              </a:lnSpc>
            </a:pPr>
            <a:r>
              <a:rPr lang="en-US" sz="1000">
                <a:solidFill>
                  <a:srgbClr val="FFFFFF"/>
                </a:solidFill>
              </a:rPr>
              <a:t>The container host runs on an OS (Linux or Windows)</a:t>
            </a:r>
          </a:p>
          <a:p>
            <a:pPr lvl="1">
              <a:lnSpc>
                <a:spcPct val="110000"/>
              </a:lnSpc>
            </a:pPr>
            <a:r>
              <a:rPr lang="en-US" sz="1000">
                <a:solidFill>
                  <a:srgbClr val="FFFFFF"/>
                </a:solidFill>
              </a:rPr>
              <a:t>Thus having a smaller footprint than virtual machines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3EF3168-6301-4034-AEF0-2FC958C06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51103"/>
            <a:ext cx="6844045" cy="4551290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784734" y="6353462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3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2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5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docker?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8ACEA60A-62BD-3CED-9F73-34FDDA65F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8415162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5132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docker?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179A3953-0979-42F0-F8E5-2B60906725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877098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0000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0238" y="2502577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Docker VS Virtual Machines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6190A-8287-46FD-9E0D-C39325EA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96" y="1970840"/>
            <a:ext cx="4635583" cy="2908828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896911" y="6309360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  <a:defRPr/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319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Docker VS Virtual Machines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 smtClean="0"/>
              <a:pPr>
                <a:spcAft>
                  <a:spcPts val="600"/>
                </a:spcAft>
                <a:defRPr/>
              </a:pPr>
              <a:t>39</a:t>
            </a:fld>
            <a:endParaRPr lang="en-US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88E4EFF2-4450-34D6-5E98-026671ACC5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568368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063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Responsibilities Of The Functional Analyst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0E043CEF-09AB-10D6-EDC9-97EA499AB5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995059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096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Benefits for web developers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40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B3C18746-6829-E175-13C0-FDD5F7590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25156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557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Docker Tools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41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3A276E2B-EB2B-5CEB-F64E-7433237F30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990162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96969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/>
              <a:t>Docker Tools</a:t>
            </a:r>
            <a:endParaRPr lang="en-US" dirty="0"/>
          </a:p>
        </p:txBody>
      </p:sp>
      <p:pic>
        <p:nvPicPr>
          <p:cNvPr id="9" name="Picture 8" descr="Forklift lifting a container in the yard">
            <a:extLst>
              <a:ext uri="{FF2B5EF4-FFF2-40B4-BE49-F238E27FC236}">
                <a16:creationId xmlns:a16="http://schemas.microsoft.com/office/drawing/2014/main" id="{E8D4C287-B2D1-1825-67D4-AE3899588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59" r="29452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Docker Hub</a:t>
            </a:r>
          </a:p>
          <a:p>
            <a:pPr lvl="1">
              <a:lnSpc>
                <a:spcPct val="110000"/>
              </a:lnSpc>
            </a:pPr>
            <a:r>
              <a:rPr lang="en-GB" sz="1500"/>
              <a:t>Cloud-based application registry</a:t>
            </a:r>
          </a:p>
          <a:p>
            <a:pPr lvl="1">
              <a:lnSpc>
                <a:spcPct val="110000"/>
              </a:lnSpc>
            </a:pPr>
            <a:r>
              <a:rPr lang="en-GB" sz="1500"/>
              <a:t>Development team collaboration services</a:t>
            </a:r>
          </a:p>
          <a:p>
            <a:pPr lvl="1">
              <a:lnSpc>
                <a:spcPct val="110000"/>
              </a:lnSpc>
            </a:pPr>
            <a:r>
              <a:rPr lang="en-US" sz="1500"/>
              <a:t>Supports public and private repositories</a:t>
            </a:r>
          </a:p>
          <a:p>
            <a:pPr lvl="1">
              <a:lnSpc>
                <a:spcPct val="110000"/>
              </a:lnSpc>
            </a:pPr>
            <a:r>
              <a:rPr lang="en-GB" sz="1500"/>
              <a:t>The world’s largest library of container images</a:t>
            </a:r>
          </a:p>
          <a:p>
            <a:pPr lvl="1">
              <a:lnSpc>
                <a:spcPct val="110000"/>
              </a:lnSpc>
            </a:pPr>
            <a:r>
              <a:rPr lang="en-GB" sz="1500"/>
              <a:t>Automated builds and webhooks</a:t>
            </a:r>
            <a:endParaRPr lang="en-US" sz="1500"/>
          </a:p>
          <a:p>
            <a:pPr lvl="1">
              <a:lnSpc>
                <a:spcPct val="110000"/>
              </a:lnSpc>
            </a:pPr>
            <a:r>
              <a:rPr lang="en-GB" sz="1500">
                <a:hlinkClick r:id="rId5"/>
              </a:rPr>
              <a:t>https://hub.docker.com/</a:t>
            </a:r>
            <a:endParaRPr lang="en-US" sz="1500"/>
          </a:p>
          <a:p>
            <a:pPr lvl="1">
              <a:lnSpc>
                <a:spcPct val="110000"/>
              </a:lnSpc>
            </a:pPr>
            <a:endParaRPr lang="en-US" sz="150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 smtClean="0"/>
              <a:pPr>
                <a:spcAft>
                  <a:spcPts val="600"/>
                </a:spcAft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4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261,679 Transition Images, Stock Photos &amp; Vectors | Shutterstock">
            <a:extLst>
              <a:ext uri="{FF2B5EF4-FFF2-40B4-BE49-F238E27FC236}">
                <a16:creationId xmlns:a16="http://schemas.microsoft.com/office/drawing/2014/main" id="{2411B246-637D-46A5-A7CB-5672F7AA5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00" y="1424703"/>
            <a:ext cx="5583399" cy="400859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346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Structured solution to address all common software attributes: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Meets all the requirements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Performance optimized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 in check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Manageability for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Scalability for business growth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Accessibility for easier user experience</a:t>
            </a:r>
          </a:p>
          <a:p>
            <a:pPr>
              <a:lnSpc>
                <a:spcPct val="100000"/>
              </a:lnSpc>
            </a:pPr>
            <a:r>
              <a:rPr lang="en-US" dirty="0"/>
              <a:t>Major requirements: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User requirements – the way end-users interact with the system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Business requirements – cheaper, faster, better than competitors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system requirements – infrastructure requirements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151225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structural elements and interfaces composing the system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Objects – the low-level building blocks of the system</a:t>
            </a:r>
          </a:p>
          <a:p>
            <a:pPr>
              <a:lnSpc>
                <a:spcPct val="100000"/>
              </a:lnSpc>
            </a:pPr>
            <a:r>
              <a:rPr lang="en-US" dirty="0"/>
              <a:t>How these elements behave in collaboration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communication is done in the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The composition of elements into larger subsystems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How the elements are mapped to trees or graphs – the high-level data structure</a:t>
            </a:r>
          </a:p>
          <a:p>
            <a:pPr>
              <a:lnSpc>
                <a:spcPct val="100000"/>
              </a:lnSpc>
            </a:pPr>
            <a:r>
              <a:rPr lang="en-US" dirty="0"/>
              <a:t>The architectural style that guides this composition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composes an architecture?</a:t>
            </a:r>
          </a:p>
        </p:txBody>
      </p:sp>
    </p:spTree>
    <p:extLst>
      <p:ext uri="{BB962C8B-B14F-4D97-AF65-F5344CB8AC3E}">
        <p14:creationId xmlns:p14="http://schemas.microsoft.com/office/powerpoint/2010/main" val="2157245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Additionally, our design should cover: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Functionality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GB" dirty="0"/>
              <a:t>Usability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GB" dirty="0"/>
              <a:t>Resilience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GB" dirty="0"/>
              <a:t>Performance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Economic and technology constraints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GB" dirty="0"/>
              <a:t>Trade-offs and aesthetic concerns</a:t>
            </a:r>
          </a:p>
          <a:p>
            <a:pPr>
              <a:lnSpc>
                <a:spcPct val="100000"/>
              </a:lnSpc>
            </a:pPr>
            <a:r>
              <a:rPr lang="en-GB" dirty="0"/>
              <a:t>The goal is to: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Document high-level structure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not go into implementation details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Minimize complexity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Address all requirements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 compatible with all use cases and scenarios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composes an architecture?</a:t>
            </a:r>
          </a:p>
        </p:txBody>
      </p:sp>
    </p:spTree>
    <p:extLst>
      <p:ext uri="{BB962C8B-B14F-4D97-AF65-F5344CB8AC3E}">
        <p14:creationId xmlns:p14="http://schemas.microsoft.com/office/powerpoint/2010/main" val="4016185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843177"/>
            <a:ext cx="11696797" cy="54582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Separation of Concerns</a:t>
            </a:r>
          </a:p>
          <a:p>
            <a:pPr>
              <a:lnSpc>
                <a:spcPct val="100000"/>
              </a:lnSpc>
            </a:pPr>
            <a:r>
              <a:rPr lang="en-US" dirty="0"/>
              <a:t>Encapsulation</a:t>
            </a:r>
          </a:p>
          <a:p>
            <a:r>
              <a:rPr lang="en-US" dirty="0"/>
              <a:t>Dependency Inversion</a:t>
            </a:r>
          </a:p>
          <a:p>
            <a:r>
              <a:rPr lang="en-US" dirty="0"/>
              <a:t>Explicit Components</a:t>
            </a:r>
          </a:p>
          <a:p>
            <a:r>
              <a:rPr lang="en-US" dirty="0"/>
              <a:t>Single Responsibility</a:t>
            </a:r>
          </a:p>
          <a:p>
            <a:r>
              <a:rPr lang="en-US" dirty="0"/>
              <a:t>Don’t Repeat Yourself </a:t>
            </a:r>
          </a:p>
          <a:p>
            <a:r>
              <a:rPr lang="en-US" dirty="0"/>
              <a:t>Persistence &amp; Infrastructure Ignorance</a:t>
            </a:r>
          </a:p>
          <a:p>
            <a:r>
              <a:rPr lang="en-US" dirty="0"/>
              <a:t>Presentation Ignorance</a:t>
            </a:r>
          </a:p>
          <a:p>
            <a:r>
              <a:rPr lang="en-US" dirty="0"/>
              <a:t>Bounded Contexts</a:t>
            </a:r>
          </a:p>
          <a:p>
            <a:r>
              <a:rPr lang="en-US" dirty="0"/>
              <a:t>Testability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architecture needs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DE6182-0F58-429E-A0D9-AA70D842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605" y="2097088"/>
            <a:ext cx="5823717" cy="36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439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843177"/>
            <a:ext cx="11696797" cy="5458202"/>
          </a:xfrm>
        </p:spPr>
        <p:txBody>
          <a:bodyPr>
            <a:normAutofit/>
          </a:bodyPr>
          <a:lstStyle/>
          <a:p>
            <a:r>
              <a:rPr lang="en-US" dirty="0"/>
              <a:t>Layers:</a:t>
            </a:r>
          </a:p>
          <a:p>
            <a:pPr lvl="1"/>
            <a:r>
              <a:rPr lang="en-US" dirty="0"/>
              <a:t>System, Sub-systems, Layers, Components, Classes, Data and Methods</a:t>
            </a:r>
          </a:p>
          <a:p>
            <a:r>
              <a:rPr lang="en-US" dirty="0"/>
              <a:t>Bad Architecture:</a:t>
            </a:r>
          </a:p>
          <a:p>
            <a:pPr lvl="1"/>
            <a:r>
              <a:rPr lang="en-US" dirty="0"/>
              <a:t>Complex, Incoherent, Brittle, Untestable, Unmaintainable </a:t>
            </a:r>
          </a:p>
          <a:p>
            <a:r>
              <a:rPr lang="en-US" dirty="0"/>
              <a:t>Good Architecture:</a:t>
            </a:r>
          </a:p>
          <a:p>
            <a:pPr lvl="1"/>
            <a:r>
              <a:rPr lang="en-US" dirty="0"/>
              <a:t>Simple, Understandable, Flexible, Testable, Maintainable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abstraction</a:t>
            </a:r>
          </a:p>
        </p:txBody>
      </p:sp>
    </p:spTree>
    <p:extLst>
      <p:ext uri="{BB962C8B-B14F-4D97-AF65-F5344CB8AC3E}">
        <p14:creationId xmlns:p14="http://schemas.microsoft.com/office/powerpoint/2010/main" val="1629691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Build to change instead of building to last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are going to change your solution multiple times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around modularity and flexibility</a:t>
            </a:r>
          </a:p>
          <a:p>
            <a:pPr>
              <a:lnSpc>
                <a:spcPct val="100000"/>
              </a:lnSpc>
            </a:pPr>
            <a:r>
              <a:rPr lang="en-US" dirty="0"/>
              <a:t>Use models, but only to analyze and reduce risk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models should be more abstract, otherwise you are taking the role of a developer</a:t>
            </a:r>
          </a:p>
          <a:p>
            <a:pPr>
              <a:lnSpc>
                <a:spcPct val="100000"/>
              </a:lnSpc>
            </a:pPr>
            <a:r>
              <a:rPr lang="en-US" dirty="0"/>
              <a:t>Use visualizations to communicate and collaborate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architecture is going to be a large diagram</a:t>
            </a:r>
          </a:p>
          <a:p>
            <a:pPr>
              <a:lnSpc>
                <a:spcPct val="100000"/>
              </a:lnSpc>
            </a:pPr>
            <a:r>
              <a:rPr lang="en-US" dirty="0"/>
              <a:t>Identify and research critical points of failure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Put in work in research in everything advanced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Security, scalability, resiliency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Architecture Design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76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D1A59B3F-1308-851A-3F1F-1BC8FAE0D0C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3" y="1712549"/>
          <a:ext cx="11696797" cy="54582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Skills Of The Functional Analyst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1259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goal of a software architect is to minimize complexity</a:t>
            </a:r>
          </a:p>
          <a:p>
            <a:pPr>
              <a:lnSpc>
                <a:spcPct val="100000"/>
              </a:lnSpc>
            </a:pPr>
            <a:r>
              <a:rPr lang="en-US" dirty="0"/>
              <a:t>This can be accomplished by separating the design into different areas of concern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Also known as modules (or components)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Software Architectures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C7A74-CEAF-41FA-A8E2-E94317C0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576" y="3347357"/>
            <a:ext cx="4182669" cy="31018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088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Key Principles Of Software Architectures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51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A9C83D1A-97FD-2D1B-493C-2020D40DE0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256525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249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GB" sz="3300"/>
              <a:t>Principles Of Software Development</a:t>
            </a:r>
            <a:endParaRPr lang="en-US" sz="3300"/>
          </a:p>
        </p:txBody>
      </p:sp>
      <p:pic>
        <p:nvPicPr>
          <p:cNvPr id="9" name="Picture 8" descr="Light bulb on yellow background with sketched light beams and cord">
            <a:extLst>
              <a:ext uri="{FF2B5EF4-FFF2-40B4-BE49-F238E27FC236}">
                <a16:creationId xmlns:a16="http://schemas.microsoft.com/office/drawing/2014/main" id="{B9C07EA3-9664-73FD-7A3D-AB250B1A0D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71" r="513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/>
              <a:t>The development process is different in each company </a:t>
            </a:r>
          </a:p>
          <a:p>
            <a:pPr>
              <a:lnSpc>
                <a:spcPct val="110000"/>
              </a:lnSpc>
            </a:pPr>
            <a:r>
              <a:rPr lang="en-US" sz="1100"/>
              <a:t>But there is always a need to: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Understand business problem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Document non-technical business solution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Convert solution to technical architecture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Convert architecture to code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Manage developers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Test code </a:t>
            </a:r>
          </a:p>
          <a:p>
            <a:pPr lvl="1">
              <a:lnSpc>
                <a:spcPct val="110000"/>
              </a:lnSpc>
            </a:pPr>
            <a:r>
              <a:rPr lang="en-US" sz="1100"/>
              <a:t>Deploy code</a:t>
            </a:r>
          </a:p>
          <a:p>
            <a:pPr>
              <a:lnSpc>
                <a:spcPct val="110000"/>
              </a:lnSpc>
            </a:pPr>
            <a:r>
              <a:rPr lang="en-US" sz="1100"/>
              <a:t>Of course, in some companies these responsibilities are mixed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 smtClean="0"/>
              <a:pPr>
                <a:spcAft>
                  <a:spcPts val="600"/>
                </a:spcAft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2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If you want to be Functional Analyst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4A9684E3-82BB-7C3D-27DB-AFE088E87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260201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150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Responsibilities Of The Lead Developer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79" name="Content Placeholder 4">
            <a:extLst>
              <a:ext uri="{FF2B5EF4-FFF2-40B4-BE49-F238E27FC236}">
                <a16:creationId xmlns:a16="http://schemas.microsoft.com/office/drawing/2014/main" id="{3D18E419-A664-14E1-C5B0-DE703FD91F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480967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8615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Skills Of The Lead Developer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84" name="Content Placeholder 4">
            <a:extLst>
              <a:ext uri="{FF2B5EF4-FFF2-40B4-BE49-F238E27FC236}">
                <a16:creationId xmlns:a16="http://schemas.microsoft.com/office/drawing/2014/main" id="{FE8A2753-2E91-27E6-AF57-E98DCA2F2F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726403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7631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7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If you want to be Lead Developer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7217" y="5883274"/>
            <a:ext cx="690193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58452FF4-89E3-4D1B-9927-2DBDC00E58D7}" type="slidenum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86" name="Content Placeholder 4">
            <a:extLst>
              <a:ext uri="{FF2B5EF4-FFF2-40B4-BE49-F238E27FC236}">
                <a16:creationId xmlns:a16="http://schemas.microsoft.com/office/drawing/2014/main" id="{C42E20B7-6C47-5FD8-9AC7-8BABD49561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6393242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294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141</TotalTime>
  <Words>2175</Words>
  <Application>Microsoft Office PowerPoint</Application>
  <PresentationFormat>Widescreen</PresentationFormat>
  <Paragraphs>423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Times New Roman</vt:lpstr>
      <vt:lpstr>Tw Cen MT</vt:lpstr>
      <vt:lpstr>Circuit</vt:lpstr>
      <vt:lpstr>PowerPoint Presentation</vt:lpstr>
      <vt:lpstr>main Roles In Software Development</vt:lpstr>
      <vt:lpstr>Required skills by everybody in the team</vt:lpstr>
      <vt:lpstr>Responsibilities Of The Functional Analyst</vt:lpstr>
      <vt:lpstr>Skills Of The Functional Analyst</vt:lpstr>
      <vt:lpstr>If you want to be Functional Analyst</vt:lpstr>
      <vt:lpstr>Responsibilities Of The Lead Developer</vt:lpstr>
      <vt:lpstr>Skills Of The Lead Developer</vt:lpstr>
      <vt:lpstr>If you want to be Lead Developer</vt:lpstr>
      <vt:lpstr>Responsibilities Of The Solution Architect</vt:lpstr>
      <vt:lpstr>Skills Of The Solution Architect</vt:lpstr>
      <vt:lpstr>If you want to be Solution Architect</vt:lpstr>
      <vt:lpstr>Types of architects in the IT world</vt:lpstr>
      <vt:lpstr>Ideal world vs real-life</vt:lpstr>
      <vt:lpstr>Organizational chart example 1</vt:lpstr>
      <vt:lpstr>PowerPoint Presentation</vt:lpstr>
      <vt:lpstr>Сървър</vt:lpstr>
      <vt:lpstr>PowerPoint Presentation</vt:lpstr>
      <vt:lpstr>Client/Server Pattern – Layered</vt:lpstr>
      <vt:lpstr>MVC Pattern</vt:lpstr>
      <vt:lpstr>Students manager</vt:lpstr>
      <vt:lpstr>PowerPoint Presentation</vt:lpstr>
      <vt:lpstr>Application Types – Web application </vt:lpstr>
      <vt:lpstr>Application Types – Web API</vt:lpstr>
      <vt:lpstr>Application Types – Mobile Application</vt:lpstr>
      <vt:lpstr>Application Types – desktop Application</vt:lpstr>
      <vt:lpstr>Application Types – Console Application</vt:lpstr>
      <vt:lpstr>Application Types – Service</vt:lpstr>
      <vt:lpstr>Back-end and service Technologies</vt:lpstr>
      <vt:lpstr>Mobile technologies</vt:lpstr>
      <vt:lpstr>PowerPoint Presentation</vt:lpstr>
      <vt:lpstr>PowerPoint Presentation</vt:lpstr>
      <vt:lpstr>PowerPoint Presentation</vt:lpstr>
      <vt:lpstr>PowerPoint Presentation</vt:lpstr>
      <vt:lpstr>Containerization </vt:lpstr>
      <vt:lpstr>What is docker?</vt:lpstr>
      <vt:lpstr>What is docker?</vt:lpstr>
      <vt:lpstr>Docker VS Virtual Machines</vt:lpstr>
      <vt:lpstr>Docker VS Virtual Machines</vt:lpstr>
      <vt:lpstr>Benefits for web developers</vt:lpstr>
      <vt:lpstr>Docker Tools</vt:lpstr>
      <vt:lpstr>Docker Tools</vt:lpstr>
      <vt:lpstr>PowerPoint Presentation</vt:lpstr>
      <vt:lpstr>Software architecture</vt:lpstr>
      <vt:lpstr>What composes an architecture?</vt:lpstr>
      <vt:lpstr>What composes an architecture?</vt:lpstr>
      <vt:lpstr>Our architecture needs</vt:lpstr>
      <vt:lpstr>Architecture abstraction</vt:lpstr>
      <vt:lpstr>Software Architecture Design Tips</vt:lpstr>
      <vt:lpstr>Areas Of Software Architectures</vt:lpstr>
      <vt:lpstr>Key Principles Of Software Architectures</vt:lpstr>
      <vt:lpstr>Principles Of Software 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31</cp:revision>
  <dcterms:created xsi:type="dcterms:W3CDTF">2023-01-26T05:30:47Z</dcterms:created>
  <dcterms:modified xsi:type="dcterms:W3CDTF">2023-12-12T09:15:00Z</dcterms:modified>
</cp:coreProperties>
</file>